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Lst>
  <p:sldSz cx="51206400" cy="36576000"/>
  <p:notesSz cx="10153650" cy="15640050"/>
  <p:defaultTextStyle>
    <a:defPPr>
      <a:defRPr lang="en-US"/>
    </a:defPPr>
    <a:lvl1pPr algn="l" defTabSz="2506663" rtl="0" fontAlgn="base">
      <a:spcBef>
        <a:spcPct val="0"/>
      </a:spcBef>
      <a:spcAft>
        <a:spcPct val="0"/>
      </a:spcAft>
      <a:defRPr sz="9900" kern="1200">
        <a:solidFill>
          <a:schemeClr val="tx1"/>
        </a:solidFill>
        <a:latin typeface="Arial" charset="0"/>
        <a:ea typeface="ＭＳ Ｐゴシック" charset="0"/>
        <a:cs typeface="+mn-cs"/>
      </a:defRPr>
    </a:lvl1pPr>
    <a:lvl2pPr marL="2506663" indent="-2049463" algn="l" defTabSz="2506663" rtl="0" fontAlgn="base">
      <a:spcBef>
        <a:spcPct val="0"/>
      </a:spcBef>
      <a:spcAft>
        <a:spcPct val="0"/>
      </a:spcAft>
      <a:defRPr sz="9900" kern="1200">
        <a:solidFill>
          <a:schemeClr val="tx1"/>
        </a:solidFill>
        <a:latin typeface="Arial" charset="0"/>
        <a:ea typeface="ＭＳ Ｐゴシック" charset="0"/>
        <a:cs typeface="+mn-cs"/>
      </a:defRPr>
    </a:lvl2pPr>
    <a:lvl3pPr marL="5014913" indent="-4100513" algn="l" defTabSz="2506663" rtl="0" fontAlgn="base">
      <a:spcBef>
        <a:spcPct val="0"/>
      </a:spcBef>
      <a:spcAft>
        <a:spcPct val="0"/>
      </a:spcAft>
      <a:defRPr sz="9900" kern="1200">
        <a:solidFill>
          <a:schemeClr val="tx1"/>
        </a:solidFill>
        <a:latin typeface="Arial" charset="0"/>
        <a:ea typeface="ＭＳ Ｐゴシック" charset="0"/>
        <a:cs typeface="+mn-cs"/>
      </a:defRPr>
    </a:lvl3pPr>
    <a:lvl4pPr marL="7523163" indent="-6151563" algn="l" defTabSz="2506663" rtl="0" fontAlgn="base">
      <a:spcBef>
        <a:spcPct val="0"/>
      </a:spcBef>
      <a:spcAft>
        <a:spcPct val="0"/>
      </a:spcAft>
      <a:defRPr sz="9900" kern="1200">
        <a:solidFill>
          <a:schemeClr val="tx1"/>
        </a:solidFill>
        <a:latin typeface="Arial" charset="0"/>
        <a:ea typeface="ＭＳ Ｐゴシック" charset="0"/>
        <a:cs typeface="+mn-cs"/>
      </a:defRPr>
    </a:lvl4pPr>
    <a:lvl5pPr marL="10031413" indent="-8202613" algn="l" defTabSz="2506663" rtl="0" fontAlgn="base">
      <a:spcBef>
        <a:spcPct val="0"/>
      </a:spcBef>
      <a:spcAft>
        <a:spcPct val="0"/>
      </a:spcAft>
      <a:defRPr sz="9900" kern="1200">
        <a:solidFill>
          <a:schemeClr val="tx1"/>
        </a:solidFill>
        <a:latin typeface="Arial" charset="0"/>
        <a:ea typeface="ＭＳ Ｐゴシック" charset="0"/>
        <a:cs typeface="+mn-cs"/>
      </a:defRPr>
    </a:lvl5pPr>
    <a:lvl6pPr marL="2286000" algn="l" defTabSz="457200" rtl="0" eaLnBrk="1" latinLnBrk="0" hangingPunct="1">
      <a:defRPr sz="9900" kern="1200">
        <a:solidFill>
          <a:schemeClr val="tx1"/>
        </a:solidFill>
        <a:latin typeface="Arial" charset="0"/>
        <a:ea typeface="ＭＳ Ｐゴシック" charset="0"/>
        <a:cs typeface="+mn-cs"/>
      </a:defRPr>
    </a:lvl6pPr>
    <a:lvl7pPr marL="2743200" algn="l" defTabSz="457200" rtl="0" eaLnBrk="1" latinLnBrk="0" hangingPunct="1">
      <a:defRPr sz="9900" kern="1200">
        <a:solidFill>
          <a:schemeClr val="tx1"/>
        </a:solidFill>
        <a:latin typeface="Arial" charset="0"/>
        <a:ea typeface="ＭＳ Ｐゴシック" charset="0"/>
        <a:cs typeface="+mn-cs"/>
      </a:defRPr>
    </a:lvl7pPr>
    <a:lvl8pPr marL="3200400" algn="l" defTabSz="457200" rtl="0" eaLnBrk="1" latinLnBrk="0" hangingPunct="1">
      <a:defRPr sz="9900" kern="1200">
        <a:solidFill>
          <a:schemeClr val="tx1"/>
        </a:solidFill>
        <a:latin typeface="Arial" charset="0"/>
        <a:ea typeface="ＭＳ Ｐゴシック" charset="0"/>
        <a:cs typeface="+mn-cs"/>
      </a:defRPr>
    </a:lvl8pPr>
    <a:lvl9pPr marL="3657600" algn="l" defTabSz="457200" rtl="0" eaLnBrk="1" latinLnBrk="0" hangingPunct="1">
      <a:defRPr sz="9900" kern="1200">
        <a:solidFill>
          <a:schemeClr val="tx1"/>
        </a:solidFill>
        <a:latin typeface="Arial" charset="0"/>
        <a:ea typeface="ＭＳ Ｐゴシック" charset="0"/>
        <a:cs typeface="+mn-cs"/>
      </a:defRPr>
    </a:lvl9pPr>
  </p:defaultTextStyle>
  <p:extLst>
    <p:ext uri="{EFAFB233-063F-42B5-8137-9DF3F51BA10A}">
      <p15:sldGuideLst xmlns:p15="http://schemas.microsoft.com/office/powerpoint/2012/main">
        <p15:guide id="1" orient="horz" pos="1626">
          <p15:clr>
            <a:srgbClr val="A4A3A4"/>
          </p15:clr>
        </p15:guide>
        <p15:guide id="2" pos="2265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29DBF"/>
    <a:srgbClr val="AD122A"/>
    <a:srgbClr val="1283A1"/>
    <a:srgbClr val="D6E5EA"/>
    <a:srgbClr val="D1D1D1"/>
    <a:srgbClr val="006585"/>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p:scale>
          <a:sx n="22" d="100"/>
          <a:sy n="22" d="100"/>
        </p:scale>
        <p:origin x="2024" y="384"/>
      </p:cViewPr>
      <p:guideLst>
        <p:guide orient="horz" pos="1626"/>
        <p:guide pos="22654"/>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840480" y="11362270"/>
            <a:ext cx="43525440" cy="7840133"/>
          </a:xfrm>
        </p:spPr>
        <p:txBody>
          <a:bodyPr/>
          <a:lstStyle/>
          <a:p>
            <a:r>
              <a:rPr lang="en-US"/>
              <a:t>Click to edit Master title style</a:t>
            </a:r>
          </a:p>
        </p:txBody>
      </p:sp>
      <p:sp>
        <p:nvSpPr>
          <p:cNvPr id="3" name="Subtitle 2"/>
          <p:cNvSpPr>
            <a:spLocks noGrp="1"/>
          </p:cNvSpPr>
          <p:nvPr>
            <p:ph type="subTitle" idx="1"/>
          </p:nvPr>
        </p:nvSpPr>
        <p:spPr>
          <a:xfrm>
            <a:off x="7680960" y="20726400"/>
            <a:ext cx="35844480" cy="9347200"/>
          </a:xfrm>
        </p:spPr>
        <p:txBody>
          <a:bodyPr/>
          <a:lstStyle>
            <a:lvl1pPr marL="0" indent="0" algn="ctr">
              <a:buNone/>
              <a:defRPr>
                <a:solidFill>
                  <a:schemeClr val="tx1">
                    <a:tint val="75000"/>
                  </a:schemeClr>
                </a:solidFill>
              </a:defRPr>
            </a:lvl1pPr>
            <a:lvl2pPr marL="2508062" indent="0" algn="ctr">
              <a:buNone/>
              <a:defRPr>
                <a:solidFill>
                  <a:schemeClr val="tx1">
                    <a:tint val="75000"/>
                  </a:schemeClr>
                </a:solidFill>
              </a:defRPr>
            </a:lvl2pPr>
            <a:lvl3pPr marL="5016124" indent="0" algn="ctr">
              <a:buNone/>
              <a:defRPr>
                <a:solidFill>
                  <a:schemeClr val="tx1">
                    <a:tint val="75000"/>
                  </a:schemeClr>
                </a:solidFill>
              </a:defRPr>
            </a:lvl3pPr>
            <a:lvl4pPr marL="7524186" indent="0" algn="ctr">
              <a:buNone/>
              <a:defRPr>
                <a:solidFill>
                  <a:schemeClr val="tx1">
                    <a:tint val="75000"/>
                  </a:schemeClr>
                </a:solidFill>
              </a:defRPr>
            </a:lvl4pPr>
            <a:lvl5pPr marL="10032248" indent="0" algn="ctr">
              <a:buNone/>
              <a:defRPr>
                <a:solidFill>
                  <a:schemeClr val="tx1">
                    <a:tint val="75000"/>
                  </a:schemeClr>
                </a:solidFill>
              </a:defRPr>
            </a:lvl5pPr>
            <a:lvl6pPr marL="12540310" indent="0" algn="ctr">
              <a:buNone/>
              <a:defRPr>
                <a:solidFill>
                  <a:schemeClr val="tx1">
                    <a:tint val="75000"/>
                  </a:schemeClr>
                </a:solidFill>
              </a:defRPr>
            </a:lvl6pPr>
            <a:lvl7pPr marL="15048372" indent="0" algn="ctr">
              <a:buNone/>
              <a:defRPr>
                <a:solidFill>
                  <a:schemeClr val="tx1">
                    <a:tint val="75000"/>
                  </a:schemeClr>
                </a:solidFill>
              </a:defRPr>
            </a:lvl7pPr>
            <a:lvl8pPr marL="17556434" indent="0" algn="ctr">
              <a:buNone/>
              <a:defRPr>
                <a:solidFill>
                  <a:schemeClr val="tx1">
                    <a:tint val="75000"/>
                  </a:schemeClr>
                </a:solidFill>
              </a:defRPr>
            </a:lvl8pPr>
            <a:lvl9pPr marL="20064496"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a:defRPr/>
            </a:lvl1pPr>
          </a:lstStyle>
          <a:p>
            <a:fld id="{540E8E23-49DC-5F42-B163-1762382F3795}" type="datetimeFigureOut">
              <a:rPr lang="en-US"/>
              <a:pPr/>
              <a:t>7/8/19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10D796F-9530-F54B-93DB-E18D7194D792}" type="slidenum">
              <a:rPr lang="en-US"/>
              <a:pPr/>
              <a:t>‹#›</a:t>
            </a:fld>
            <a:endParaRPr lang="en-US"/>
          </a:p>
        </p:txBody>
      </p:sp>
    </p:spTree>
    <p:extLst>
      <p:ext uri="{BB962C8B-B14F-4D97-AF65-F5344CB8AC3E}">
        <p14:creationId xmlns:p14="http://schemas.microsoft.com/office/powerpoint/2010/main" val="2960591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EAB78747-A26F-F24A-9823-F58453CBD1F9}" type="datetimeFigureOut">
              <a:rPr lang="en-US"/>
              <a:pPr/>
              <a:t>7/8/19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47996E5C-6C26-9F48-A212-60575B539CB6}" type="slidenum">
              <a:rPr lang="en-US"/>
              <a:pPr/>
              <a:t>‹#›</a:t>
            </a:fld>
            <a:endParaRPr lang="en-US"/>
          </a:p>
        </p:txBody>
      </p:sp>
    </p:spTree>
    <p:extLst>
      <p:ext uri="{BB962C8B-B14F-4D97-AF65-F5344CB8AC3E}">
        <p14:creationId xmlns:p14="http://schemas.microsoft.com/office/powerpoint/2010/main" val="25602947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07901540" y="7814739"/>
            <a:ext cx="64514733" cy="166437733"/>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14339576" y="7814739"/>
            <a:ext cx="192708527" cy="1664377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20309F64-78B6-2A43-8B26-6095FA228938}" type="datetimeFigureOut">
              <a:rPr lang="en-US"/>
              <a:pPr/>
              <a:t>7/8/19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5B527761-9988-7244-8575-C8FAB29DD961}" type="slidenum">
              <a:rPr lang="en-US"/>
              <a:pPr/>
              <a:t>‹#›</a:t>
            </a:fld>
            <a:endParaRPr lang="en-US"/>
          </a:p>
        </p:txBody>
      </p:sp>
    </p:spTree>
    <p:extLst>
      <p:ext uri="{BB962C8B-B14F-4D97-AF65-F5344CB8AC3E}">
        <p14:creationId xmlns:p14="http://schemas.microsoft.com/office/powerpoint/2010/main" val="22478170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a:defRPr/>
            </a:lvl1pPr>
          </a:lstStyle>
          <a:p>
            <a:fld id="{727C8ED6-0787-D24C-BE2D-5FB9F9012590}" type="datetimeFigureOut">
              <a:rPr lang="en-US"/>
              <a:pPr/>
              <a:t>7/8/19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6F63185E-D3E0-A54B-B8F8-700FE25761B3}" type="slidenum">
              <a:rPr lang="en-US"/>
              <a:pPr/>
              <a:t>‹#›</a:t>
            </a:fld>
            <a:endParaRPr lang="en-US"/>
          </a:p>
        </p:txBody>
      </p:sp>
    </p:spTree>
    <p:extLst>
      <p:ext uri="{BB962C8B-B14F-4D97-AF65-F5344CB8AC3E}">
        <p14:creationId xmlns:p14="http://schemas.microsoft.com/office/powerpoint/2010/main" val="20653252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044953" y="23503469"/>
            <a:ext cx="43525440" cy="7264400"/>
          </a:xfrm>
        </p:spPr>
        <p:txBody>
          <a:bodyPr anchor="t"/>
          <a:lstStyle>
            <a:lvl1pPr algn="l">
              <a:defRPr sz="21900" b="1" cap="all"/>
            </a:lvl1pPr>
          </a:lstStyle>
          <a:p>
            <a:r>
              <a:rPr lang="en-US"/>
              <a:t>Click to edit Master title style</a:t>
            </a:r>
          </a:p>
        </p:txBody>
      </p:sp>
      <p:sp>
        <p:nvSpPr>
          <p:cNvPr id="3" name="Text Placeholder 2"/>
          <p:cNvSpPr>
            <a:spLocks noGrp="1"/>
          </p:cNvSpPr>
          <p:nvPr>
            <p:ph type="body" idx="1"/>
          </p:nvPr>
        </p:nvSpPr>
        <p:spPr>
          <a:xfrm>
            <a:off x="4044953" y="15502472"/>
            <a:ext cx="43525440" cy="8000997"/>
          </a:xfrm>
        </p:spPr>
        <p:txBody>
          <a:bodyPr anchor="b"/>
          <a:lstStyle>
            <a:lvl1pPr marL="0" indent="0">
              <a:buNone/>
              <a:defRPr sz="11000">
                <a:solidFill>
                  <a:schemeClr val="tx1">
                    <a:tint val="75000"/>
                  </a:schemeClr>
                </a:solidFill>
              </a:defRPr>
            </a:lvl1pPr>
            <a:lvl2pPr marL="2508062" indent="0">
              <a:buNone/>
              <a:defRPr sz="9900">
                <a:solidFill>
                  <a:schemeClr val="tx1">
                    <a:tint val="75000"/>
                  </a:schemeClr>
                </a:solidFill>
              </a:defRPr>
            </a:lvl2pPr>
            <a:lvl3pPr marL="5016124" indent="0">
              <a:buNone/>
              <a:defRPr sz="8800">
                <a:solidFill>
                  <a:schemeClr val="tx1">
                    <a:tint val="75000"/>
                  </a:schemeClr>
                </a:solidFill>
              </a:defRPr>
            </a:lvl3pPr>
            <a:lvl4pPr marL="7524186" indent="0">
              <a:buNone/>
              <a:defRPr sz="7700">
                <a:solidFill>
                  <a:schemeClr val="tx1">
                    <a:tint val="75000"/>
                  </a:schemeClr>
                </a:solidFill>
              </a:defRPr>
            </a:lvl4pPr>
            <a:lvl5pPr marL="10032248" indent="0">
              <a:buNone/>
              <a:defRPr sz="7700">
                <a:solidFill>
                  <a:schemeClr val="tx1">
                    <a:tint val="75000"/>
                  </a:schemeClr>
                </a:solidFill>
              </a:defRPr>
            </a:lvl5pPr>
            <a:lvl6pPr marL="12540310" indent="0">
              <a:buNone/>
              <a:defRPr sz="7700">
                <a:solidFill>
                  <a:schemeClr val="tx1">
                    <a:tint val="75000"/>
                  </a:schemeClr>
                </a:solidFill>
              </a:defRPr>
            </a:lvl6pPr>
            <a:lvl7pPr marL="15048372" indent="0">
              <a:buNone/>
              <a:defRPr sz="7700">
                <a:solidFill>
                  <a:schemeClr val="tx1">
                    <a:tint val="75000"/>
                  </a:schemeClr>
                </a:solidFill>
              </a:defRPr>
            </a:lvl7pPr>
            <a:lvl8pPr marL="17556434" indent="0">
              <a:buNone/>
              <a:defRPr sz="7700">
                <a:solidFill>
                  <a:schemeClr val="tx1">
                    <a:tint val="75000"/>
                  </a:schemeClr>
                </a:solidFill>
              </a:defRPr>
            </a:lvl8pPr>
            <a:lvl9pPr marL="20064496" indent="0">
              <a:buNone/>
              <a:defRPr sz="77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fld id="{7A04710A-7873-AD4E-AA4D-560DCFB8E641}" type="datetimeFigureOut">
              <a:rPr lang="en-US"/>
              <a:pPr/>
              <a:t>7/8/19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1A52EA64-BEA0-2245-A0D1-42AA8E6693B5}" type="slidenum">
              <a:rPr lang="en-US"/>
              <a:pPr/>
              <a:t>‹#›</a:t>
            </a:fld>
            <a:endParaRPr lang="en-US"/>
          </a:p>
        </p:txBody>
      </p:sp>
    </p:spTree>
    <p:extLst>
      <p:ext uri="{BB962C8B-B14F-4D97-AF65-F5344CB8AC3E}">
        <p14:creationId xmlns:p14="http://schemas.microsoft.com/office/powerpoint/2010/main" val="17535371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14339573" y="45516800"/>
            <a:ext cx="128611627" cy="128735669"/>
          </a:xfrm>
        </p:spPr>
        <p:txBody>
          <a:bodyPr/>
          <a:lstStyle>
            <a:lvl1pPr>
              <a:defRPr sz="15400"/>
            </a:lvl1pPr>
            <a:lvl2pPr>
              <a:defRPr sz="13200"/>
            </a:lvl2pPr>
            <a:lvl3pPr>
              <a:defRPr sz="11000"/>
            </a:lvl3pPr>
            <a:lvl4pPr>
              <a:defRPr sz="9900"/>
            </a:lvl4pPr>
            <a:lvl5pPr>
              <a:defRPr sz="9900"/>
            </a:lvl5pPr>
            <a:lvl6pPr>
              <a:defRPr sz="9900"/>
            </a:lvl6pPr>
            <a:lvl7pPr>
              <a:defRPr sz="9900"/>
            </a:lvl7pPr>
            <a:lvl8pPr>
              <a:defRPr sz="9900"/>
            </a:lvl8pPr>
            <a:lvl9pPr>
              <a:defRPr sz="9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143804643" y="45516800"/>
            <a:ext cx="128611633" cy="128735669"/>
          </a:xfrm>
        </p:spPr>
        <p:txBody>
          <a:bodyPr/>
          <a:lstStyle>
            <a:lvl1pPr>
              <a:defRPr sz="15400"/>
            </a:lvl1pPr>
            <a:lvl2pPr>
              <a:defRPr sz="13200"/>
            </a:lvl2pPr>
            <a:lvl3pPr>
              <a:defRPr sz="11000"/>
            </a:lvl3pPr>
            <a:lvl4pPr>
              <a:defRPr sz="9900"/>
            </a:lvl4pPr>
            <a:lvl5pPr>
              <a:defRPr sz="9900"/>
            </a:lvl5pPr>
            <a:lvl6pPr>
              <a:defRPr sz="9900"/>
            </a:lvl6pPr>
            <a:lvl7pPr>
              <a:defRPr sz="9900"/>
            </a:lvl7pPr>
            <a:lvl8pPr>
              <a:defRPr sz="9900"/>
            </a:lvl8pPr>
            <a:lvl9pPr>
              <a:defRPr sz="99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p:cNvSpPr>
            <a:spLocks noGrp="1"/>
          </p:cNvSpPr>
          <p:nvPr>
            <p:ph type="dt" sz="half" idx="10"/>
          </p:nvPr>
        </p:nvSpPr>
        <p:spPr/>
        <p:txBody>
          <a:bodyPr/>
          <a:lstStyle>
            <a:lvl1pPr>
              <a:defRPr/>
            </a:lvl1pPr>
          </a:lstStyle>
          <a:p>
            <a:fld id="{2C02082D-560C-F04B-A530-B3A8D5CDBCB2}" type="datetimeFigureOut">
              <a:rPr lang="en-US"/>
              <a:pPr/>
              <a:t>7/8/19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FB44FF0A-A9AB-994A-903C-49871D902E74}" type="slidenum">
              <a:rPr lang="en-US"/>
              <a:pPr/>
              <a:t>‹#›</a:t>
            </a:fld>
            <a:endParaRPr lang="en-US"/>
          </a:p>
        </p:txBody>
      </p:sp>
    </p:spTree>
    <p:extLst>
      <p:ext uri="{BB962C8B-B14F-4D97-AF65-F5344CB8AC3E}">
        <p14:creationId xmlns:p14="http://schemas.microsoft.com/office/powerpoint/2010/main" val="3731640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560320" y="1464736"/>
            <a:ext cx="46085760" cy="6096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2560320" y="8187269"/>
            <a:ext cx="22625053" cy="3412064"/>
          </a:xfrm>
        </p:spPr>
        <p:txBody>
          <a:bodyPr anchor="b"/>
          <a:lstStyle>
            <a:lvl1pPr marL="0" indent="0">
              <a:buNone/>
              <a:defRPr sz="13200" b="1"/>
            </a:lvl1pPr>
            <a:lvl2pPr marL="2508062" indent="0">
              <a:buNone/>
              <a:defRPr sz="11000" b="1"/>
            </a:lvl2pPr>
            <a:lvl3pPr marL="5016124" indent="0">
              <a:buNone/>
              <a:defRPr sz="9900" b="1"/>
            </a:lvl3pPr>
            <a:lvl4pPr marL="7524186" indent="0">
              <a:buNone/>
              <a:defRPr sz="8800" b="1"/>
            </a:lvl4pPr>
            <a:lvl5pPr marL="10032248" indent="0">
              <a:buNone/>
              <a:defRPr sz="8800" b="1"/>
            </a:lvl5pPr>
            <a:lvl6pPr marL="12540310" indent="0">
              <a:buNone/>
              <a:defRPr sz="8800" b="1"/>
            </a:lvl6pPr>
            <a:lvl7pPr marL="15048372" indent="0">
              <a:buNone/>
              <a:defRPr sz="8800" b="1"/>
            </a:lvl7pPr>
            <a:lvl8pPr marL="17556434" indent="0">
              <a:buNone/>
              <a:defRPr sz="8800" b="1"/>
            </a:lvl8pPr>
            <a:lvl9pPr marL="20064496" indent="0">
              <a:buNone/>
              <a:defRPr sz="8800" b="1"/>
            </a:lvl9pPr>
          </a:lstStyle>
          <a:p>
            <a:pPr lvl="0"/>
            <a:r>
              <a:rPr lang="en-US"/>
              <a:t>Click to edit Master text styles</a:t>
            </a:r>
          </a:p>
        </p:txBody>
      </p:sp>
      <p:sp>
        <p:nvSpPr>
          <p:cNvPr id="4" name="Content Placeholder 3"/>
          <p:cNvSpPr>
            <a:spLocks noGrp="1"/>
          </p:cNvSpPr>
          <p:nvPr>
            <p:ph sz="half" idx="2"/>
          </p:nvPr>
        </p:nvSpPr>
        <p:spPr>
          <a:xfrm>
            <a:off x="2560320" y="11599333"/>
            <a:ext cx="22625053" cy="21073536"/>
          </a:xfrm>
        </p:spPr>
        <p:txBody>
          <a:bodyPr/>
          <a:lstStyle>
            <a:lvl1pPr>
              <a:defRPr sz="13200"/>
            </a:lvl1pPr>
            <a:lvl2pPr>
              <a:defRPr sz="11000"/>
            </a:lvl2pPr>
            <a:lvl3pPr>
              <a:defRPr sz="9900"/>
            </a:lvl3pPr>
            <a:lvl4pPr>
              <a:defRPr sz="8800"/>
            </a:lvl4pPr>
            <a:lvl5pPr>
              <a:defRPr sz="8800"/>
            </a:lvl5pPr>
            <a:lvl6pPr>
              <a:defRPr sz="8800"/>
            </a:lvl6pPr>
            <a:lvl7pPr>
              <a:defRPr sz="8800"/>
            </a:lvl7pPr>
            <a:lvl8pPr>
              <a:defRPr sz="8800"/>
            </a:lvl8pPr>
            <a:lvl9pPr>
              <a:defRPr sz="8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26012143" y="8187269"/>
            <a:ext cx="22633940" cy="3412064"/>
          </a:xfrm>
        </p:spPr>
        <p:txBody>
          <a:bodyPr anchor="b"/>
          <a:lstStyle>
            <a:lvl1pPr marL="0" indent="0">
              <a:buNone/>
              <a:defRPr sz="13200" b="1"/>
            </a:lvl1pPr>
            <a:lvl2pPr marL="2508062" indent="0">
              <a:buNone/>
              <a:defRPr sz="11000" b="1"/>
            </a:lvl2pPr>
            <a:lvl3pPr marL="5016124" indent="0">
              <a:buNone/>
              <a:defRPr sz="9900" b="1"/>
            </a:lvl3pPr>
            <a:lvl4pPr marL="7524186" indent="0">
              <a:buNone/>
              <a:defRPr sz="8800" b="1"/>
            </a:lvl4pPr>
            <a:lvl5pPr marL="10032248" indent="0">
              <a:buNone/>
              <a:defRPr sz="8800" b="1"/>
            </a:lvl5pPr>
            <a:lvl6pPr marL="12540310" indent="0">
              <a:buNone/>
              <a:defRPr sz="8800" b="1"/>
            </a:lvl6pPr>
            <a:lvl7pPr marL="15048372" indent="0">
              <a:buNone/>
              <a:defRPr sz="8800" b="1"/>
            </a:lvl7pPr>
            <a:lvl8pPr marL="17556434" indent="0">
              <a:buNone/>
              <a:defRPr sz="8800" b="1"/>
            </a:lvl8pPr>
            <a:lvl9pPr marL="20064496" indent="0">
              <a:buNone/>
              <a:defRPr sz="8800" b="1"/>
            </a:lvl9pPr>
          </a:lstStyle>
          <a:p>
            <a:pPr lvl="0"/>
            <a:r>
              <a:rPr lang="en-US"/>
              <a:t>Click to edit Master text styles</a:t>
            </a:r>
          </a:p>
        </p:txBody>
      </p:sp>
      <p:sp>
        <p:nvSpPr>
          <p:cNvPr id="6" name="Content Placeholder 5"/>
          <p:cNvSpPr>
            <a:spLocks noGrp="1"/>
          </p:cNvSpPr>
          <p:nvPr>
            <p:ph sz="quarter" idx="4"/>
          </p:nvPr>
        </p:nvSpPr>
        <p:spPr>
          <a:xfrm>
            <a:off x="26012143" y="11599333"/>
            <a:ext cx="22633940" cy="21073536"/>
          </a:xfrm>
        </p:spPr>
        <p:txBody>
          <a:bodyPr/>
          <a:lstStyle>
            <a:lvl1pPr>
              <a:defRPr sz="13200"/>
            </a:lvl1pPr>
            <a:lvl2pPr>
              <a:defRPr sz="11000"/>
            </a:lvl2pPr>
            <a:lvl3pPr>
              <a:defRPr sz="9900"/>
            </a:lvl3pPr>
            <a:lvl4pPr>
              <a:defRPr sz="8800"/>
            </a:lvl4pPr>
            <a:lvl5pPr>
              <a:defRPr sz="8800"/>
            </a:lvl5pPr>
            <a:lvl6pPr>
              <a:defRPr sz="8800"/>
            </a:lvl6pPr>
            <a:lvl7pPr>
              <a:defRPr sz="8800"/>
            </a:lvl7pPr>
            <a:lvl8pPr>
              <a:defRPr sz="8800"/>
            </a:lvl8pPr>
            <a:lvl9pPr>
              <a:defRPr sz="8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p:cNvSpPr>
            <a:spLocks noGrp="1"/>
          </p:cNvSpPr>
          <p:nvPr>
            <p:ph type="dt" sz="half" idx="10"/>
          </p:nvPr>
        </p:nvSpPr>
        <p:spPr/>
        <p:txBody>
          <a:bodyPr/>
          <a:lstStyle>
            <a:lvl1pPr>
              <a:defRPr/>
            </a:lvl1pPr>
          </a:lstStyle>
          <a:p>
            <a:fld id="{5FB82EC7-E33C-114F-A28D-D59DB70E0BF0}" type="datetimeFigureOut">
              <a:rPr lang="en-US"/>
              <a:pPr/>
              <a:t>7/8/19</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fld id="{E645C317-332D-B14C-A796-1957F24DDADF}" type="slidenum">
              <a:rPr lang="en-US"/>
              <a:pPr/>
              <a:t>‹#›</a:t>
            </a:fld>
            <a:endParaRPr lang="en-US"/>
          </a:p>
        </p:txBody>
      </p:sp>
    </p:spTree>
    <p:extLst>
      <p:ext uri="{BB962C8B-B14F-4D97-AF65-F5344CB8AC3E}">
        <p14:creationId xmlns:p14="http://schemas.microsoft.com/office/powerpoint/2010/main" val="15070226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p:cNvSpPr>
            <a:spLocks noGrp="1"/>
          </p:cNvSpPr>
          <p:nvPr>
            <p:ph type="dt" sz="half" idx="10"/>
          </p:nvPr>
        </p:nvSpPr>
        <p:spPr/>
        <p:txBody>
          <a:bodyPr/>
          <a:lstStyle>
            <a:lvl1pPr>
              <a:defRPr/>
            </a:lvl1pPr>
          </a:lstStyle>
          <a:p>
            <a:fld id="{CF3AFD46-12CA-6641-A737-2F9E18D85CE0}" type="datetimeFigureOut">
              <a:rPr lang="en-US"/>
              <a:pPr/>
              <a:t>7/8/19</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fld id="{8E82338B-FB2A-E849-A99A-13DA8763D0FB}" type="slidenum">
              <a:rPr lang="en-US"/>
              <a:pPr/>
              <a:t>‹#›</a:t>
            </a:fld>
            <a:endParaRPr lang="en-US"/>
          </a:p>
        </p:txBody>
      </p:sp>
    </p:spTree>
    <p:extLst>
      <p:ext uri="{BB962C8B-B14F-4D97-AF65-F5344CB8AC3E}">
        <p14:creationId xmlns:p14="http://schemas.microsoft.com/office/powerpoint/2010/main" val="4122870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fld id="{EF0375A9-823C-E443-A640-F5E9768573EE}" type="datetimeFigureOut">
              <a:rPr lang="en-US"/>
              <a:pPr/>
              <a:t>7/8/19</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fld id="{8B77C19C-F42E-BC4C-9C99-DC578C4ED10D}" type="slidenum">
              <a:rPr lang="en-US"/>
              <a:pPr/>
              <a:t>‹#›</a:t>
            </a:fld>
            <a:endParaRPr lang="en-US"/>
          </a:p>
        </p:txBody>
      </p:sp>
    </p:spTree>
    <p:extLst>
      <p:ext uri="{BB962C8B-B14F-4D97-AF65-F5344CB8AC3E}">
        <p14:creationId xmlns:p14="http://schemas.microsoft.com/office/powerpoint/2010/main" val="5694946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3" y="1456267"/>
            <a:ext cx="16846553" cy="6197600"/>
          </a:xfrm>
        </p:spPr>
        <p:txBody>
          <a:bodyPr anchor="b"/>
          <a:lstStyle>
            <a:lvl1pPr algn="l">
              <a:defRPr sz="11000" b="1"/>
            </a:lvl1pPr>
          </a:lstStyle>
          <a:p>
            <a:r>
              <a:rPr lang="en-US"/>
              <a:t>Click to edit Master title style</a:t>
            </a:r>
          </a:p>
        </p:txBody>
      </p:sp>
      <p:sp>
        <p:nvSpPr>
          <p:cNvPr id="3" name="Content Placeholder 2"/>
          <p:cNvSpPr>
            <a:spLocks noGrp="1"/>
          </p:cNvSpPr>
          <p:nvPr>
            <p:ph idx="1"/>
          </p:nvPr>
        </p:nvSpPr>
        <p:spPr>
          <a:xfrm>
            <a:off x="20020280" y="1456269"/>
            <a:ext cx="28625800" cy="31216603"/>
          </a:xfrm>
        </p:spPr>
        <p:txBody>
          <a:bodyPr/>
          <a:lstStyle>
            <a:lvl1pPr>
              <a:defRPr sz="17600"/>
            </a:lvl1pPr>
            <a:lvl2pPr>
              <a:defRPr sz="15400"/>
            </a:lvl2pPr>
            <a:lvl3pPr>
              <a:defRPr sz="13200"/>
            </a:lvl3pPr>
            <a:lvl4pPr>
              <a:defRPr sz="11000"/>
            </a:lvl4pPr>
            <a:lvl5pPr>
              <a:defRPr sz="11000"/>
            </a:lvl5pPr>
            <a:lvl6pPr>
              <a:defRPr sz="11000"/>
            </a:lvl6pPr>
            <a:lvl7pPr>
              <a:defRPr sz="11000"/>
            </a:lvl7pPr>
            <a:lvl8pPr>
              <a:defRPr sz="11000"/>
            </a:lvl8pPr>
            <a:lvl9pPr>
              <a:defRPr sz="11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560323" y="7653869"/>
            <a:ext cx="16846553" cy="25019003"/>
          </a:xfrm>
        </p:spPr>
        <p:txBody>
          <a:bodyPr/>
          <a:lstStyle>
            <a:lvl1pPr marL="0" indent="0">
              <a:buNone/>
              <a:defRPr sz="7700"/>
            </a:lvl1pPr>
            <a:lvl2pPr marL="2508062" indent="0">
              <a:buNone/>
              <a:defRPr sz="6600"/>
            </a:lvl2pPr>
            <a:lvl3pPr marL="5016124" indent="0">
              <a:buNone/>
              <a:defRPr sz="5500"/>
            </a:lvl3pPr>
            <a:lvl4pPr marL="7524186" indent="0">
              <a:buNone/>
              <a:defRPr sz="4900"/>
            </a:lvl4pPr>
            <a:lvl5pPr marL="10032248" indent="0">
              <a:buNone/>
              <a:defRPr sz="4900"/>
            </a:lvl5pPr>
            <a:lvl6pPr marL="12540310" indent="0">
              <a:buNone/>
              <a:defRPr sz="4900"/>
            </a:lvl6pPr>
            <a:lvl7pPr marL="15048372" indent="0">
              <a:buNone/>
              <a:defRPr sz="4900"/>
            </a:lvl7pPr>
            <a:lvl8pPr marL="17556434" indent="0">
              <a:buNone/>
              <a:defRPr sz="4900"/>
            </a:lvl8pPr>
            <a:lvl9pPr marL="20064496" indent="0">
              <a:buNone/>
              <a:defRPr sz="4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6DB543DF-A76B-454E-B036-189D8A3344A1}" type="datetimeFigureOut">
              <a:rPr lang="en-US"/>
              <a:pPr/>
              <a:t>7/8/19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0E6D5C01-4737-3048-BA3C-1E5994D3810F}" type="slidenum">
              <a:rPr lang="en-US"/>
              <a:pPr/>
              <a:t>‹#›</a:t>
            </a:fld>
            <a:endParaRPr lang="en-US"/>
          </a:p>
        </p:txBody>
      </p:sp>
    </p:spTree>
    <p:extLst>
      <p:ext uri="{BB962C8B-B14F-4D97-AF65-F5344CB8AC3E}">
        <p14:creationId xmlns:p14="http://schemas.microsoft.com/office/powerpoint/2010/main" val="1520027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36813" y="25603200"/>
            <a:ext cx="30723840" cy="3022603"/>
          </a:xfrm>
        </p:spPr>
        <p:txBody>
          <a:bodyPr anchor="b"/>
          <a:lstStyle>
            <a:lvl1pPr algn="l">
              <a:defRPr sz="11000" b="1"/>
            </a:lvl1pPr>
          </a:lstStyle>
          <a:p>
            <a:r>
              <a:rPr lang="en-US"/>
              <a:t>Click to edit Master title style</a:t>
            </a:r>
          </a:p>
        </p:txBody>
      </p:sp>
      <p:sp>
        <p:nvSpPr>
          <p:cNvPr id="3" name="Picture Placeholder 2"/>
          <p:cNvSpPr>
            <a:spLocks noGrp="1"/>
          </p:cNvSpPr>
          <p:nvPr>
            <p:ph type="pic" idx="1"/>
          </p:nvPr>
        </p:nvSpPr>
        <p:spPr>
          <a:xfrm>
            <a:off x="10036813" y="3268133"/>
            <a:ext cx="30723840" cy="21945600"/>
          </a:xfrm>
        </p:spPr>
        <p:txBody>
          <a:bodyPr rtlCol="0">
            <a:normAutofit/>
          </a:bodyPr>
          <a:lstStyle>
            <a:lvl1pPr marL="0" indent="0">
              <a:buNone/>
              <a:defRPr sz="17600"/>
            </a:lvl1pPr>
            <a:lvl2pPr marL="2508062" indent="0">
              <a:buNone/>
              <a:defRPr sz="15400"/>
            </a:lvl2pPr>
            <a:lvl3pPr marL="5016124" indent="0">
              <a:buNone/>
              <a:defRPr sz="13200"/>
            </a:lvl3pPr>
            <a:lvl4pPr marL="7524186" indent="0">
              <a:buNone/>
              <a:defRPr sz="11000"/>
            </a:lvl4pPr>
            <a:lvl5pPr marL="10032248" indent="0">
              <a:buNone/>
              <a:defRPr sz="11000"/>
            </a:lvl5pPr>
            <a:lvl6pPr marL="12540310" indent="0">
              <a:buNone/>
              <a:defRPr sz="11000"/>
            </a:lvl6pPr>
            <a:lvl7pPr marL="15048372" indent="0">
              <a:buNone/>
              <a:defRPr sz="11000"/>
            </a:lvl7pPr>
            <a:lvl8pPr marL="17556434" indent="0">
              <a:buNone/>
              <a:defRPr sz="11000"/>
            </a:lvl8pPr>
            <a:lvl9pPr marL="20064496" indent="0">
              <a:buNone/>
              <a:defRPr sz="11000"/>
            </a:lvl9pPr>
          </a:lstStyle>
          <a:p>
            <a:pPr lvl="0"/>
            <a:endParaRPr lang="en-US" noProof="0"/>
          </a:p>
        </p:txBody>
      </p:sp>
      <p:sp>
        <p:nvSpPr>
          <p:cNvPr id="4" name="Text Placeholder 3"/>
          <p:cNvSpPr>
            <a:spLocks noGrp="1"/>
          </p:cNvSpPr>
          <p:nvPr>
            <p:ph type="body" sz="half" idx="2"/>
          </p:nvPr>
        </p:nvSpPr>
        <p:spPr>
          <a:xfrm>
            <a:off x="10036813" y="28625803"/>
            <a:ext cx="30723840" cy="4292597"/>
          </a:xfrm>
        </p:spPr>
        <p:txBody>
          <a:bodyPr/>
          <a:lstStyle>
            <a:lvl1pPr marL="0" indent="0">
              <a:buNone/>
              <a:defRPr sz="7700"/>
            </a:lvl1pPr>
            <a:lvl2pPr marL="2508062" indent="0">
              <a:buNone/>
              <a:defRPr sz="6600"/>
            </a:lvl2pPr>
            <a:lvl3pPr marL="5016124" indent="0">
              <a:buNone/>
              <a:defRPr sz="5500"/>
            </a:lvl3pPr>
            <a:lvl4pPr marL="7524186" indent="0">
              <a:buNone/>
              <a:defRPr sz="4900"/>
            </a:lvl4pPr>
            <a:lvl5pPr marL="10032248" indent="0">
              <a:buNone/>
              <a:defRPr sz="4900"/>
            </a:lvl5pPr>
            <a:lvl6pPr marL="12540310" indent="0">
              <a:buNone/>
              <a:defRPr sz="4900"/>
            </a:lvl6pPr>
            <a:lvl7pPr marL="15048372" indent="0">
              <a:buNone/>
              <a:defRPr sz="4900"/>
            </a:lvl7pPr>
            <a:lvl8pPr marL="17556434" indent="0">
              <a:buNone/>
              <a:defRPr sz="4900"/>
            </a:lvl8pPr>
            <a:lvl9pPr marL="20064496" indent="0">
              <a:buNone/>
              <a:defRPr sz="4900"/>
            </a:lvl9pPr>
          </a:lstStyle>
          <a:p>
            <a:pPr lvl="0"/>
            <a:r>
              <a:rPr lang="en-US"/>
              <a:t>Click to edit Master text styles</a:t>
            </a:r>
          </a:p>
        </p:txBody>
      </p:sp>
      <p:sp>
        <p:nvSpPr>
          <p:cNvPr id="5" name="Date Placeholder 3"/>
          <p:cNvSpPr>
            <a:spLocks noGrp="1"/>
          </p:cNvSpPr>
          <p:nvPr>
            <p:ph type="dt" sz="half" idx="10"/>
          </p:nvPr>
        </p:nvSpPr>
        <p:spPr/>
        <p:txBody>
          <a:bodyPr/>
          <a:lstStyle>
            <a:lvl1pPr>
              <a:defRPr/>
            </a:lvl1pPr>
          </a:lstStyle>
          <a:p>
            <a:fld id="{E2B541B8-1D46-7E4A-960D-C703EE480E42}" type="datetimeFigureOut">
              <a:rPr lang="en-US"/>
              <a:pPr/>
              <a:t>7/8/19</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fld id="{E99679AD-84B6-EC45-9B39-C2B2EAB62DF4}" type="slidenum">
              <a:rPr lang="en-US"/>
              <a:pPr/>
              <a:t>‹#›</a:t>
            </a:fld>
            <a:endParaRPr lang="en-US"/>
          </a:p>
        </p:txBody>
      </p:sp>
    </p:spTree>
    <p:extLst>
      <p:ext uri="{BB962C8B-B14F-4D97-AF65-F5344CB8AC3E}">
        <p14:creationId xmlns:p14="http://schemas.microsoft.com/office/powerpoint/2010/main" val="5082106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560638" y="1465263"/>
            <a:ext cx="46085125" cy="609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1612" tIns="250806" rIns="501612" bIns="250806" numCol="1" anchor="ctr" anchorCtr="0" compatLnSpc="1">
            <a:prstTxWarp prst="textNoShape">
              <a:avLst/>
            </a:prstTxWarp>
          </a:bodyPr>
          <a:lstStyle/>
          <a:p>
            <a:pPr lvl="0"/>
            <a:r>
              <a:rPr lang="en-US"/>
              <a:t>Click to edit Master title style</a:t>
            </a:r>
          </a:p>
        </p:txBody>
      </p:sp>
      <p:sp>
        <p:nvSpPr>
          <p:cNvPr id="1027" name="Text Placeholder 2"/>
          <p:cNvSpPr>
            <a:spLocks noGrp="1"/>
          </p:cNvSpPr>
          <p:nvPr>
            <p:ph type="body" idx="1"/>
          </p:nvPr>
        </p:nvSpPr>
        <p:spPr bwMode="auto">
          <a:xfrm>
            <a:off x="2560638" y="8534400"/>
            <a:ext cx="46085125" cy="241379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1612" tIns="250806" rIns="501612" bIns="250806"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2560638" y="33901063"/>
            <a:ext cx="11947525" cy="1946275"/>
          </a:xfrm>
          <a:prstGeom prst="rect">
            <a:avLst/>
          </a:prstGeom>
        </p:spPr>
        <p:txBody>
          <a:bodyPr vert="horz" wrap="square" lIns="501612" tIns="250806" rIns="501612" bIns="250806" numCol="1" anchor="ctr" anchorCtr="0" compatLnSpc="1">
            <a:prstTxWarp prst="textNoShape">
              <a:avLst/>
            </a:prstTxWarp>
          </a:bodyPr>
          <a:lstStyle>
            <a:lvl1pPr>
              <a:defRPr sz="6600">
                <a:solidFill>
                  <a:srgbClr val="898989"/>
                </a:solidFill>
              </a:defRPr>
            </a:lvl1pPr>
          </a:lstStyle>
          <a:p>
            <a:fld id="{B57F3A42-5E15-6549-8C1E-D9CECB7F8DD4}" type="datetimeFigureOut">
              <a:rPr lang="en-US"/>
              <a:pPr/>
              <a:t>7/8/19</a:t>
            </a:fld>
            <a:endParaRPr lang="en-US"/>
          </a:p>
        </p:txBody>
      </p:sp>
      <p:sp>
        <p:nvSpPr>
          <p:cNvPr id="5" name="Footer Placeholder 4"/>
          <p:cNvSpPr>
            <a:spLocks noGrp="1"/>
          </p:cNvSpPr>
          <p:nvPr>
            <p:ph type="ftr" sz="quarter" idx="3"/>
          </p:nvPr>
        </p:nvSpPr>
        <p:spPr>
          <a:xfrm>
            <a:off x="17495838" y="33901063"/>
            <a:ext cx="16214725" cy="1946275"/>
          </a:xfrm>
          <a:prstGeom prst="rect">
            <a:avLst/>
          </a:prstGeom>
        </p:spPr>
        <p:txBody>
          <a:bodyPr vert="horz" lIns="501612" tIns="250806" rIns="501612" bIns="250806" rtlCol="0" anchor="ctr"/>
          <a:lstStyle>
            <a:lvl1pPr algn="ctr" defTabSz="2508062" fontAlgn="auto">
              <a:spcBef>
                <a:spcPts val="0"/>
              </a:spcBef>
              <a:spcAft>
                <a:spcPts val="0"/>
              </a:spcAft>
              <a:defRPr sz="6600">
                <a:solidFill>
                  <a:schemeClr val="tx1">
                    <a:tint val="75000"/>
                  </a:schemeClr>
                </a:solidFill>
                <a:latin typeface="+mn-lt"/>
                <a:ea typeface="+mn-ea"/>
              </a:defRPr>
            </a:lvl1pPr>
          </a:lstStyle>
          <a:p>
            <a:pPr>
              <a:defRPr/>
            </a:pPr>
            <a:endParaRPr lang="en-US"/>
          </a:p>
        </p:txBody>
      </p:sp>
      <p:sp>
        <p:nvSpPr>
          <p:cNvPr id="6" name="Slide Number Placeholder 5"/>
          <p:cNvSpPr>
            <a:spLocks noGrp="1"/>
          </p:cNvSpPr>
          <p:nvPr>
            <p:ph type="sldNum" sz="quarter" idx="4"/>
          </p:nvPr>
        </p:nvSpPr>
        <p:spPr>
          <a:xfrm>
            <a:off x="36698238" y="33901063"/>
            <a:ext cx="11947525" cy="1946275"/>
          </a:xfrm>
          <a:prstGeom prst="rect">
            <a:avLst/>
          </a:prstGeom>
        </p:spPr>
        <p:txBody>
          <a:bodyPr vert="horz" wrap="square" lIns="501612" tIns="250806" rIns="501612" bIns="250806" numCol="1" anchor="ctr" anchorCtr="0" compatLnSpc="1">
            <a:prstTxWarp prst="textNoShape">
              <a:avLst/>
            </a:prstTxWarp>
          </a:bodyPr>
          <a:lstStyle>
            <a:lvl1pPr algn="r">
              <a:defRPr sz="6600">
                <a:solidFill>
                  <a:srgbClr val="898989"/>
                </a:solidFill>
              </a:defRPr>
            </a:lvl1pPr>
          </a:lstStyle>
          <a:p>
            <a:fld id="{0A524F15-9855-744F-9A4A-320A2AB097EA}"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506663" rtl="0" fontAlgn="base">
        <a:spcBef>
          <a:spcPct val="0"/>
        </a:spcBef>
        <a:spcAft>
          <a:spcPct val="0"/>
        </a:spcAft>
        <a:defRPr sz="24100" kern="1200">
          <a:solidFill>
            <a:schemeClr val="tx1"/>
          </a:solidFill>
          <a:latin typeface="Arial Bold"/>
          <a:ea typeface="ＭＳ Ｐゴシック" charset="0"/>
          <a:cs typeface="Arial Bold"/>
        </a:defRPr>
      </a:lvl1pPr>
      <a:lvl2pPr algn="ctr" defTabSz="2506663" rtl="0" fontAlgn="base">
        <a:spcBef>
          <a:spcPct val="0"/>
        </a:spcBef>
        <a:spcAft>
          <a:spcPct val="0"/>
        </a:spcAft>
        <a:defRPr sz="24100">
          <a:solidFill>
            <a:schemeClr val="tx1"/>
          </a:solidFill>
          <a:latin typeface="Arial Bold" charset="0"/>
          <a:ea typeface="ＭＳ Ｐゴシック" charset="0"/>
          <a:cs typeface="Arial Bold" charset="0"/>
        </a:defRPr>
      </a:lvl2pPr>
      <a:lvl3pPr algn="ctr" defTabSz="2506663" rtl="0" fontAlgn="base">
        <a:spcBef>
          <a:spcPct val="0"/>
        </a:spcBef>
        <a:spcAft>
          <a:spcPct val="0"/>
        </a:spcAft>
        <a:defRPr sz="24100">
          <a:solidFill>
            <a:schemeClr val="tx1"/>
          </a:solidFill>
          <a:latin typeface="Arial Bold" charset="0"/>
          <a:ea typeface="ＭＳ Ｐゴシック" charset="0"/>
          <a:cs typeface="Arial Bold" charset="0"/>
        </a:defRPr>
      </a:lvl3pPr>
      <a:lvl4pPr algn="ctr" defTabSz="2506663" rtl="0" fontAlgn="base">
        <a:spcBef>
          <a:spcPct val="0"/>
        </a:spcBef>
        <a:spcAft>
          <a:spcPct val="0"/>
        </a:spcAft>
        <a:defRPr sz="24100">
          <a:solidFill>
            <a:schemeClr val="tx1"/>
          </a:solidFill>
          <a:latin typeface="Arial Bold" charset="0"/>
          <a:ea typeface="ＭＳ Ｐゴシック" charset="0"/>
          <a:cs typeface="Arial Bold" charset="0"/>
        </a:defRPr>
      </a:lvl4pPr>
      <a:lvl5pPr algn="ctr" defTabSz="2506663" rtl="0" fontAlgn="base">
        <a:spcBef>
          <a:spcPct val="0"/>
        </a:spcBef>
        <a:spcAft>
          <a:spcPct val="0"/>
        </a:spcAft>
        <a:defRPr sz="24100">
          <a:solidFill>
            <a:schemeClr val="tx1"/>
          </a:solidFill>
          <a:latin typeface="Arial Bold" charset="0"/>
          <a:ea typeface="ＭＳ Ｐゴシック" charset="0"/>
          <a:cs typeface="Arial Bold" charset="0"/>
        </a:defRPr>
      </a:lvl5pPr>
      <a:lvl6pPr marL="457200" algn="ctr" defTabSz="2506663" rtl="0" fontAlgn="base">
        <a:spcBef>
          <a:spcPct val="0"/>
        </a:spcBef>
        <a:spcAft>
          <a:spcPct val="0"/>
        </a:spcAft>
        <a:defRPr sz="24100">
          <a:solidFill>
            <a:schemeClr val="tx1"/>
          </a:solidFill>
          <a:latin typeface="Arial Bold" charset="0"/>
          <a:ea typeface="ＭＳ Ｐゴシック" charset="0"/>
          <a:cs typeface="Arial Bold" charset="0"/>
        </a:defRPr>
      </a:lvl6pPr>
      <a:lvl7pPr marL="914400" algn="ctr" defTabSz="2506663" rtl="0" fontAlgn="base">
        <a:spcBef>
          <a:spcPct val="0"/>
        </a:spcBef>
        <a:spcAft>
          <a:spcPct val="0"/>
        </a:spcAft>
        <a:defRPr sz="24100">
          <a:solidFill>
            <a:schemeClr val="tx1"/>
          </a:solidFill>
          <a:latin typeface="Arial Bold" charset="0"/>
          <a:ea typeface="ＭＳ Ｐゴシック" charset="0"/>
          <a:cs typeface="Arial Bold" charset="0"/>
        </a:defRPr>
      </a:lvl7pPr>
      <a:lvl8pPr marL="1371600" algn="ctr" defTabSz="2506663" rtl="0" fontAlgn="base">
        <a:spcBef>
          <a:spcPct val="0"/>
        </a:spcBef>
        <a:spcAft>
          <a:spcPct val="0"/>
        </a:spcAft>
        <a:defRPr sz="24100">
          <a:solidFill>
            <a:schemeClr val="tx1"/>
          </a:solidFill>
          <a:latin typeface="Arial Bold" charset="0"/>
          <a:ea typeface="ＭＳ Ｐゴシック" charset="0"/>
          <a:cs typeface="Arial Bold" charset="0"/>
        </a:defRPr>
      </a:lvl8pPr>
      <a:lvl9pPr marL="1828800" algn="ctr" defTabSz="2506663" rtl="0" fontAlgn="base">
        <a:spcBef>
          <a:spcPct val="0"/>
        </a:spcBef>
        <a:spcAft>
          <a:spcPct val="0"/>
        </a:spcAft>
        <a:defRPr sz="24100">
          <a:solidFill>
            <a:schemeClr val="tx1"/>
          </a:solidFill>
          <a:latin typeface="Arial Bold" charset="0"/>
          <a:ea typeface="ＭＳ Ｐゴシック" charset="0"/>
          <a:cs typeface="Arial Bold" charset="0"/>
        </a:defRPr>
      </a:lvl9pPr>
    </p:titleStyle>
    <p:bodyStyle>
      <a:lvl1pPr marL="1879600" indent="-1879600" algn="l" defTabSz="2506663" rtl="0" fontAlgn="base">
        <a:spcBef>
          <a:spcPct val="20000"/>
        </a:spcBef>
        <a:spcAft>
          <a:spcPct val="0"/>
        </a:spcAft>
        <a:buFont typeface="Arial" charset="0"/>
        <a:buChar char="•"/>
        <a:defRPr sz="17600" kern="1200">
          <a:solidFill>
            <a:schemeClr val="tx1"/>
          </a:solidFill>
          <a:latin typeface="+mn-lt"/>
          <a:ea typeface="ＭＳ Ｐゴシック" charset="0"/>
          <a:cs typeface="+mn-cs"/>
        </a:defRPr>
      </a:lvl1pPr>
      <a:lvl2pPr marL="4075113" indent="-1566863" algn="l" defTabSz="2506663" rtl="0" fontAlgn="base">
        <a:spcBef>
          <a:spcPct val="20000"/>
        </a:spcBef>
        <a:spcAft>
          <a:spcPct val="0"/>
        </a:spcAft>
        <a:buFont typeface="Arial" charset="0"/>
        <a:buChar char="–"/>
        <a:defRPr sz="15400" kern="1200">
          <a:solidFill>
            <a:schemeClr val="tx1"/>
          </a:solidFill>
          <a:latin typeface="+mn-lt"/>
          <a:ea typeface="ＭＳ Ｐゴシック" charset="0"/>
          <a:cs typeface="+mn-cs"/>
        </a:defRPr>
      </a:lvl2pPr>
      <a:lvl3pPr marL="6269038" indent="-1252538" algn="l" defTabSz="2506663" rtl="0" fontAlgn="base">
        <a:spcBef>
          <a:spcPct val="20000"/>
        </a:spcBef>
        <a:spcAft>
          <a:spcPct val="0"/>
        </a:spcAft>
        <a:buFont typeface="Arial" charset="0"/>
        <a:buChar char="•"/>
        <a:defRPr sz="13200" kern="1200">
          <a:solidFill>
            <a:schemeClr val="tx1"/>
          </a:solidFill>
          <a:latin typeface="+mn-lt"/>
          <a:ea typeface="ＭＳ Ｐゴシック" charset="0"/>
          <a:cs typeface="+mn-cs"/>
        </a:defRPr>
      </a:lvl3pPr>
      <a:lvl4pPr marL="8777288" indent="-1252538" algn="l" defTabSz="2506663" rtl="0" fontAlgn="base">
        <a:spcBef>
          <a:spcPct val="20000"/>
        </a:spcBef>
        <a:spcAft>
          <a:spcPct val="0"/>
        </a:spcAft>
        <a:buFont typeface="Arial" charset="0"/>
        <a:buChar char="–"/>
        <a:defRPr sz="11000" kern="1200">
          <a:solidFill>
            <a:schemeClr val="tx1"/>
          </a:solidFill>
          <a:latin typeface="+mn-lt"/>
          <a:ea typeface="ＭＳ Ｐゴシック" charset="0"/>
          <a:cs typeface="+mn-cs"/>
        </a:defRPr>
      </a:lvl4pPr>
      <a:lvl5pPr marL="11285538" indent="-1252538" algn="l" defTabSz="2506663" rtl="0" fontAlgn="base">
        <a:spcBef>
          <a:spcPct val="20000"/>
        </a:spcBef>
        <a:spcAft>
          <a:spcPct val="0"/>
        </a:spcAft>
        <a:buFont typeface="Arial" charset="0"/>
        <a:buChar char="»"/>
        <a:defRPr sz="11000" kern="1200">
          <a:solidFill>
            <a:schemeClr val="tx1"/>
          </a:solidFill>
          <a:latin typeface="+mn-lt"/>
          <a:ea typeface="ＭＳ Ｐゴシック" charset="0"/>
          <a:cs typeface="+mn-cs"/>
        </a:defRPr>
      </a:lvl5pPr>
      <a:lvl6pPr marL="13794341" indent="-1254031" algn="l" defTabSz="2508062" rtl="0" eaLnBrk="1" latinLnBrk="0" hangingPunct="1">
        <a:spcBef>
          <a:spcPct val="20000"/>
        </a:spcBef>
        <a:buFont typeface="Arial"/>
        <a:buChar char="•"/>
        <a:defRPr sz="11000" kern="1200">
          <a:solidFill>
            <a:schemeClr val="tx1"/>
          </a:solidFill>
          <a:latin typeface="+mn-lt"/>
          <a:ea typeface="+mn-ea"/>
          <a:cs typeface="+mn-cs"/>
        </a:defRPr>
      </a:lvl6pPr>
      <a:lvl7pPr marL="16302403" indent="-1254031" algn="l" defTabSz="2508062" rtl="0" eaLnBrk="1" latinLnBrk="0" hangingPunct="1">
        <a:spcBef>
          <a:spcPct val="20000"/>
        </a:spcBef>
        <a:buFont typeface="Arial"/>
        <a:buChar char="•"/>
        <a:defRPr sz="11000" kern="1200">
          <a:solidFill>
            <a:schemeClr val="tx1"/>
          </a:solidFill>
          <a:latin typeface="+mn-lt"/>
          <a:ea typeface="+mn-ea"/>
          <a:cs typeface="+mn-cs"/>
        </a:defRPr>
      </a:lvl7pPr>
      <a:lvl8pPr marL="18810465" indent="-1254031" algn="l" defTabSz="2508062" rtl="0" eaLnBrk="1" latinLnBrk="0" hangingPunct="1">
        <a:spcBef>
          <a:spcPct val="20000"/>
        </a:spcBef>
        <a:buFont typeface="Arial"/>
        <a:buChar char="•"/>
        <a:defRPr sz="11000" kern="1200">
          <a:solidFill>
            <a:schemeClr val="tx1"/>
          </a:solidFill>
          <a:latin typeface="+mn-lt"/>
          <a:ea typeface="+mn-ea"/>
          <a:cs typeface="+mn-cs"/>
        </a:defRPr>
      </a:lvl8pPr>
      <a:lvl9pPr marL="21318527" indent="-1254031" algn="l" defTabSz="2508062" rtl="0" eaLnBrk="1" latinLnBrk="0" hangingPunct="1">
        <a:spcBef>
          <a:spcPct val="20000"/>
        </a:spcBef>
        <a:buFont typeface="Arial"/>
        <a:buChar char="•"/>
        <a:defRPr sz="11000" kern="1200">
          <a:solidFill>
            <a:schemeClr val="tx1"/>
          </a:solidFill>
          <a:latin typeface="+mn-lt"/>
          <a:ea typeface="+mn-ea"/>
          <a:cs typeface="+mn-cs"/>
        </a:defRPr>
      </a:lvl9pPr>
    </p:bodyStyle>
    <p:otherStyle>
      <a:defPPr>
        <a:defRPr lang="en-US"/>
      </a:defPPr>
      <a:lvl1pPr marL="0" algn="l" defTabSz="2508062" rtl="0" eaLnBrk="1" latinLnBrk="0" hangingPunct="1">
        <a:defRPr sz="9900" kern="1200">
          <a:solidFill>
            <a:schemeClr val="tx1"/>
          </a:solidFill>
          <a:latin typeface="+mn-lt"/>
          <a:ea typeface="+mn-ea"/>
          <a:cs typeface="+mn-cs"/>
        </a:defRPr>
      </a:lvl1pPr>
      <a:lvl2pPr marL="2508062" algn="l" defTabSz="2508062" rtl="0" eaLnBrk="1" latinLnBrk="0" hangingPunct="1">
        <a:defRPr sz="9900" kern="1200">
          <a:solidFill>
            <a:schemeClr val="tx1"/>
          </a:solidFill>
          <a:latin typeface="+mn-lt"/>
          <a:ea typeface="+mn-ea"/>
          <a:cs typeface="+mn-cs"/>
        </a:defRPr>
      </a:lvl2pPr>
      <a:lvl3pPr marL="5016124" algn="l" defTabSz="2508062" rtl="0" eaLnBrk="1" latinLnBrk="0" hangingPunct="1">
        <a:defRPr sz="9900" kern="1200">
          <a:solidFill>
            <a:schemeClr val="tx1"/>
          </a:solidFill>
          <a:latin typeface="+mn-lt"/>
          <a:ea typeface="+mn-ea"/>
          <a:cs typeface="+mn-cs"/>
        </a:defRPr>
      </a:lvl3pPr>
      <a:lvl4pPr marL="7524186" algn="l" defTabSz="2508062" rtl="0" eaLnBrk="1" latinLnBrk="0" hangingPunct="1">
        <a:defRPr sz="9900" kern="1200">
          <a:solidFill>
            <a:schemeClr val="tx1"/>
          </a:solidFill>
          <a:latin typeface="+mn-lt"/>
          <a:ea typeface="+mn-ea"/>
          <a:cs typeface="+mn-cs"/>
        </a:defRPr>
      </a:lvl4pPr>
      <a:lvl5pPr marL="10032248" algn="l" defTabSz="2508062" rtl="0" eaLnBrk="1" latinLnBrk="0" hangingPunct="1">
        <a:defRPr sz="9900" kern="1200">
          <a:solidFill>
            <a:schemeClr val="tx1"/>
          </a:solidFill>
          <a:latin typeface="+mn-lt"/>
          <a:ea typeface="+mn-ea"/>
          <a:cs typeface="+mn-cs"/>
        </a:defRPr>
      </a:lvl5pPr>
      <a:lvl6pPr marL="12540310" algn="l" defTabSz="2508062" rtl="0" eaLnBrk="1" latinLnBrk="0" hangingPunct="1">
        <a:defRPr sz="9900" kern="1200">
          <a:solidFill>
            <a:schemeClr val="tx1"/>
          </a:solidFill>
          <a:latin typeface="+mn-lt"/>
          <a:ea typeface="+mn-ea"/>
          <a:cs typeface="+mn-cs"/>
        </a:defRPr>
      </a:lvl6pPr>
      <a:lvl7pPr marL="15048372" algn="l" defTabSz="2508062" rtl="0" eaLnBrk="1" latinLnBrk="0" hangingPunct="1">
        <a:defRPr sz="9900" kern="1200">
          <a:solidFill>
            <a:schemeClr val="tx1"/>
          </a:solidFill>
          <a:latin typeface="+mn-lt"/>
          <a:ea typeface="+mn-ea"/>
          <a:cs typeface="+mn-cs"/>
        </a:defRPr>
      </a:lvl7pPr>
      <a:lvl8pPr marL="17556434" algn="l" defTabSz="2508062" rtl="0" eaLnBrk="1" latinLnBrk="0" hangingPunct="1">
        <a:defRPr sz="9900" kern="1200">
          <a:solidFill>
            <a:schemeClr val="tx1"/>
          </a:solidFill>
          <a:latin typeface="+mn-lt"/>
          <a:ea typeface="+mn-ea"/>
          <a:cs typeface="+mn-cs"/>
        </a:defRPr>
      </a:lvl8pPr>
      <a:lvl9pPr marL="20064496" algn="l" defTabSz="2508062" rtl="0" eaLnBrk="1" latinLnBrk="0" hangingPunct="1">
        <a:defRPr sz="9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image" Target="../media/image1.wmf"/><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07090"/>
            <a:ext cx="51206400" cy="28068910"/>
          </a:xfrm>
          <a:prstGeom prst="rect">
            <a:avLst/>
          </a:prstGeom>
        </p:spPr>
      </p:pic>
      <p:sp>
        <p:nvSpPr>
          <p:cNvPr id="44" name="TextBox 4"/>
          <p:cNvSpPr txBox="1">
            <a:spLocks noChangeArrowheads="1"/>
          </p:cNvSpPr>
          <p:nvPr/>
        </p:nvSpPr>
        <p:spPr bwMode="auto">
          <a:xfrm>
            <a:off x="10090033" y="703517"/>
            <a:ext cx="37568772" cy="31700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9900">
                <a:solidFill>
                  <a:schemeClr val="tx1"/>
                </a:solidFill>
                <a:latin typeface="Arial" charset="0"/>
                <a:ea typeface="ＭＳ Ｐゴシック" charset="0"/>
              </a:defRPr>
            </a:lvl1pPr>
            <a:lvl2pPr marL="742950" indent="-285750">
              <a:defRPr sz="9900">
                <a:solidFill>
                  <a:schemeClr val="tx1"/>
                </a:solidFill>
                <a:latin typeface="Arial" charset="0"/>
                <a:ea typeface="ＭＳ Ｐゴシック" charset="0"/>
              </a:defRPr>
            </a:lvl2pPr>
            <a:lvl3pPr marL="1143000" indent="-228600">
              <a:defRPr sz="9900">
                <a:solidFill>
                  <a:schemeClr val="tx1"/>
                </a:solidFill>
                <a:latin typeface="Arial" charset="0"/>
                <a:ea typeface="ＭＳ Ｐゴシック" charset="0"/>
              </a:defRPr>
            </a:lvl3pPr>
            <a:lvl4pPr marL="1600200" indent="-228600">
              <a:defRPr sz="9900">
                <a:solidFill>
                  <a:schemeClr val="tx1"/>
                </a:solidFill>
                <a:latin typeface="Arial" charset="0"/>
                <a:ea typeface="ＭＳ Ｐゴシック" charset="0"/>
              </a:defRPr>
            </a:lvl4pPr>
            <a:lvl5pPr marL="2057400" indent="-228600">
              <a:defRPr sz="9900">
                <a:solidFill>
                  <a:schemeClr val="tx1"/>
                </a:solidFill>
                <a:latin typeface="Arial" charset="0"/>
                <a:ea typeface="ＭＳ Ｐゴシック" charset="0"/>
              </a:defRPr>
            </a:lvl5pPr>
            <a:lvl6pPr marL="2514600" indent="-228600" defTabSz="2506663" fontAlgn="base">
              <a:spcBef>
                <a:spcPct val="0"/>
              </a:spcBef>
              <a:spcAft>
                <a:spcPct val="0"/>
              </a:spcAft>
              <a:defRPr sz="9900">
                <a:solidFill>
                  <a:schemeClr val="tx1"/>
                </a:solidFill>
                <a:latin typeface="Arial" charset="0"/>
                <a:ea typeface="ＭＳ Ｐゴシック" charset="0"/>
              </a:defRPr>
            </a:lvl6pPr>
            <a:lvl7pPr marL="2971800" indent="-228600" defTabSz="2506663" fontAlgn="base">
              <a:spcBef>
                <a:spcPct val="0"/>
              </a:spcBef>
              <a:spcAft>
                <a:spcPct val="0"/>
              </a:spcAft>
              <a:defRPr sz="9900">
                <a:solidFill>
                  <a:schemeClr val="tx1"/>
                </a:solidFill>
                <a:latin typeface="Arial" charset="0"/>
                <a:ea typeface="ＭＳ Ｐゴシック" charset="0"/>
              </a:defRPr>
            </a:lvl7pPr>
            <a:lvl8pPr marL="3429000" indent="-228600" defTabSz="2506663" fontAlgn="base">
              <a:spcBef>
                <a:spcPct val="0"/>
              </a:spcBef>
              <a:spcAft>
                <a:spcPct val="0"/>
              </a:spcAft>
              <a:defRPr sz="9900">
                <a:solidFill>
                  <a:schemeClr val="tx1"/>
                </a:solidFill>
                <a:latin typeface="Arial" charset="0"/>
                <a:ea typeface="ＭＳ Ｐゴシック" charset="0"/>
              </a:defRPr>
            </a:lvl8pPr>
            <a:lvl9pPr marL="3886200" indent="-228600" defTabSz="2506663" fontAlgn="base">
              <a:spcBef>
                <a:spcPct val="0"/>
              </a:spcBef>
              <a:spcAft>
                <a:spcPct val="0"/>
              </a:spcAft>
              <a:defRPr sz="9900">
                <a:solidFill>
                  <a:schemeClr val="tx1"/>
                </a:solidFill>
                <a:latin typeface="Arial" charset="0"/>
                <a:ea typeface="ＭＳ Ｐゴシック" charset="0"/>
              </a:defRPr>
            </a:lvl9pPr>
          </a:lstStyle>
          <a:p>
            <a:r>
              <a:rPr lang="en-US" sz="10000" b="1" dirty="0">
                <a:solidFill>
                  <a:srgbClr val="129DBF"/>
                </a:solidFill>
                <a:latin typeface="Arial Bold" charset="0"/>
                <a:cs typeface="Arial Bold" charset="0"/>
              </a:rPr>
              <a:t>This will be the title for the scientific poster. It should </a:t>
            </a:r>
          </a:p>
          <a:p>
            <a:r>
              <a:rPr lang="en-US" sz="10000" b="1" dirty="0">
                <a:solidFill>
                  <a:srgbClr val="129DBF"/>
                </a:solidFill>
                <a:latin typeface="Arial Bold" charset="0"/>
                <a:cs typeface="Arial Bold" charset="0"/>
              </a:rPr>
              <a:t>be the first thing that draws your attention.</a:t>
            </a:r>
          </a:p>
        </p:txBody>
      </p:sp>
      <p:sp>
        <p:nvSpPr>
          <p:cNvPr id="45" name="TextBox 5"/>
          <p:cNvSpPr txBox="1">
            <a:spLocks noChangeArrowheads="1"/>
          </p:cNvSpPr>
          <p:nvPr/>
        </p:nvSpPr>
        <p:spPr bwMode="auto">
          <a:xfrm>
            <a:off x="10090033" y="4643776"/>
            <a:ext cx="38241794" cy="309315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9900">
                <a:solidFill>
                  <a:schemeClr val="tx1"/>
                </a:solidFill>
                <a:latin typeface="Arial" charset="0"/>
                <a:ea typeface="ＭＳ Ｐゴシック" charset="0"/>
              </a:defRPr>
            </a:lvl1pPr>
            <a:lvl2pPr marL="742950" indent="-285750">
              <a:defRPr sz="9900">
                <a:solidFill>
                  <a:schemeClr val="tx1"/>
                </a:solidFill>
                <a:latin typeface="Arial" charset="0"/>
                <a:ea typeface="ＭＳ Ｐゴシック" charset="0"/>
              </a:defRPr>
            </a:lvl2pPr>
            <a:lvl3pPr marL="1143000" indent="-228600">
              <a:defRPr sz="9900">
                <a:solidFill>
                  <a:schemeClr val="tx1"/>
                </a:solidFill>
                <a:latin typeface="Arial" charset="0"/>
                <a:ea typeface="ＭＳ Ｐゴシック" charset="0"/>
              </a:defRPr>
            </a:lvl3pPr>
            <a:lvl4pPr marL="1600200" indent="-228600">
              <a:defRPr sz="9900">
                <a:solidFill>
                  <a:schemeClr val="tx1"/>
                </a:solidFill>
                <a:latin typeface="Arial" charset="0"/>
                <a:ea typeface="ＭＳ Ｐゴシック" charset="0"/>
              </a:defRPr>
            </a:lvl4pPr>
            <a:lvl5pPr marL="2057400" indent="-228600">
              <a:defRPr sz="9900">
                <a:solidFill>
                  <a:schemeClr val="tx1"/>
                </a:solidFill>
                <a:latin typeface="Arial" charset="0"/>
                <a:ea typeface="ＭＳ Ｐゴシック" charset="0"/>
              </a:defRPr>
            </a:lvl5pPr>
            <a:lvl6pPr marL="2514600" indent="-228600" defTabSz="2506663" fontAlgn="base">
              <a:spcBef>
                <a:spcPct val="0"/>
              </a:spcBef>
              <a:spcAft>
                <a:spcPct val="0"/>
              </a:spcAft>
              <a:defRPr sz="9900">
                <a:solidFill>
                  <a:schemeClr val="tx1"/>
                </a:solidFill>
                <a:latin typeface="Arial" charset="0"/>
                <a:ea typeface="ＭＳ Ｐゴシック" charset="0"/>
              </a:defRPr>
            </a:lvl6pPr>
            <a:lvl7pPr marL="2971800" indent="-228600" defTabSz="2506663" fontAlgn="base">
              <a:spcBef>
                <a:spcPct val="0"/>
              </a:spcBef>
              <a:spcAft>
                <a:spcPct val="0"/>
              </a:spcAft>
              <a:defRPr sz="9900">
                <a:solidFill>
                  <a:schemeClr val="tx1"/>
                </a:solidFill>
                <a:latin typeface="Arial" charset="0"/>
                <a:ea typeface="ＭＳ Ｐゴシック" charset="0"/>
              </a:defRPr>
            </a:lvl7pPr>
            <a:lvl8pPr marL="3429000" indent="-228600" defTabSz="2506663" fontAlgn="base">
              <a:spcBef>
                <a:spcPct val="0"/>
              </a:spcBef>
              <a:spcAft>
                <a:spcPct val="0"/>
              </a:spcAft>
              <a:defRPr sz="9900">
                <a:solidFill>
                  <a:schemeClr val="tx1"/>
                </a:solidFill>
                <a:latin typeface="Arial" charset="0"/>
                <a:ea typeface="ＭＳ Ｐゴシック" charset="0"/>
              </a:defRPr>
            </a:lvl8pPr>
            <a:lvl9pPr marL="3886200" indent="-228600" defTabSz="2506663" fontAlgn="base">
              <a:spcBef>
                <a:spcPct val="0"/>
              </a:spcBef>
              <a:spcAft>
                <a:spcPct val="0"/>
              </a:spcAft>
              <a:defRPr sz="9900">
                <a:solidFill>
                  <a:schemeClr val="tx1"/>
                </a:solidFill>
                <a:latin typeface="Arial" charset="0"/>
                <a:ea typeface="ＭＳ Ｐゴシック" charset="0"/>
              </a:defRPr>
            </a:lvl9pPr>
          </a:lstStyle>
          <a:p>
            <a:r>
              <a:rPr lang="en-US" sz="6500" dirty="0">
                <a:cs typeface="Arial" charset="0"/>
              </a:rPr>
              <a:t>Author 1, Author 2, Author 3, and any additional Authors,</a:t>
            </a:r>
          </a:p>
          <a:p>
            <a:r>
              <a:rPr lang="en-US" sz="6500" dirty="0">
                <a:cs typeface="Arial" charset="0"/>
              </a:rPr>
              <a:t>University of Nebraska Medical Center, Omaha, NE; Creighton University Medical Center,</a:t>
            </a:r>
          </a:p>
          <a:p>
            <a:r>
              <a:rPr lang="en-US" sz="6500">
                <a:cs typeface="Arial" charset="0"/>
              </a:rPr>
              <a:t>Omaha</a:t>
            </a:r>
            <a:r>
              <a:rPr lang="en-US" sz="6500" dirty="0">
                <a:cs typeface="Arial" charset="0"/>
              </a:rPr>
              <a:t>, NE; Interfaith Medical Center, Brooklyn, NY</a:t>
            </a:r>
          </a:p>
        </p:txBody>
      </p:sp>
      <p:sp>
        <p:nvSpPr>
          <p:cNvPr id="47" name="Rectangle 46"/>
          <p:cNvSpPr>
            <a:spLocks noChangeArrowheads="1"/>
          </p:cNvSpPr>
          <p:nvPr/>
        </p:nvSpPr>
        <p:spPr bwMode="auto">
          <a:xfrm>
            <a:off x="1603375" y="9731032"/>
            <a:ext cx="15506700" cy="10602913"/>
          </a:xfrm>
          <a:prstGeom prst="rect">
            <a:avLst/>
          </a:prstGeom>
          <a:solidFill>
            <a:schemeClr val="bg1"/>
          </a:solidFill>
          <a:ln w="25400">
            <a:solidFill>
              <a:schemeClr val="tx1"/>
            </a:solidFill>
            <a:round/>
            <a:headEnd/>
            <a:tailEnd/>
          </a:ln>
          <a:effectLst>
            <a:outerShdw blurRad="63500" dist="23000" dir="5400000" rotWithShape="0">
              <a:srgbClr val="000000">
                <a:alpha val="34999"/>
              </a:srgbClr>
            </a:outerShdw>
          </a:effectLst>
        </p:spPr>
        <p:txBody>
          <a:bodyPr anchor="ctr"/>
          <a:lstStyle/>
          <a:p>
            <a:pPr algn="ctr" defTabSz="2508062" fontAlgn="auto">
              <a:spcBef>
                <a:spcPts val="0"/>
              </a:spcBef>
              <a:spcAft>
                <a:spcPts val="0"/>
              </a:spcAft>
              <a:defRPr/>
            </a:pPr>
            <a:endParaRPr lang="en-US">
              <a:solidFill>
                <a:schemeClr val="lt1"/>
              </a:solidFill>
              <a:latin typeface="+mn-lt"/>
              <a:ea typeface="+mn-ea"/>
            </a:endParaRPr>
          </a:p>
        </p:txBody>
      </p:sp>
      <p:sp>
        <p:nvSpPr>
          <p:cNvPr id="48" name="Rectangle 47"/>
          <p:cNvSpPr>
            <a:spLocks noChangeArrowheads="1"/>
          </p:cNvSpPr>
          <p:nvPr/>
        </p:nvSpPr>
        <p:spPr bwMode="auto">
          <a:xfrm>
            <a:off x="18399125" y="9731032"/>
            <a:ext cx="15220950" cy="8888413"/>
          </a:xfrm>
          <a:prstGeom prst="rect">
            <a:avLst/>
          </a:prstGeom>
          <a:solidFill>
            <a:srgbClr val="FFFFFF"/>
          </a:solidFill>
          <a:ln w="25400">
            <a:solidFill>
              <a:schemeClr val="tx1"/>
            </a:solidFill>
            <a:round/>
            <a:headEnd/>
            <a:tailEnd/>
          </a:ln>
          <a:effectLst>
            <a:outerShdw blurRad="63500" dist="23000" dir="5400000" rotWithShape="0">
              <a:srgbClr val="000000">
                <a:alpha val="34999"/>
              </a:srgbClr>
            </a:outerShdw>
          </a:effectLst>
        </p:spPr>
        <p:txBody>
          <a:bodyPr anchor="ctr"/>
          <a:lstStyle/>
          <a:p>
            <a:pPr algn="ctr" defTabSz="2508062" fontAlgn="auto">
              <a:spcBef>
                <a:spcPts val="0"/>
              </a:spcBef>
              <a:spcAft>
                <a:spcPts val="0"/>
              </a:spcAft>
              <a:defRPr/>
            </a:pPr>
            <a:endParaRPr lang="en-US">
              <a:solidFill>
                <a:schemeClr val="lt1"/>
              </a:solidFill>
              <a:latin typeface="+mn-lt"/>
              <a:ea typeface="+mn-ea"/>
            </a:endParaRPr>
          </a:p>
        </p:txBody>
      </p:sp>
      <p:sp>
        <p:nvSpPr>
          <p:cNvPr id="49" name="Rectangle 48"/>
          <p:cNvSpPr>
            <a:spLocks noChangeArrowheads="1"/>
          </p:cNvSpPr>
          <p:nvPr/>
        </p:nvSpPr>
        <p:spPr bwMode="auto">
          <a:xfrm>
            <a:off x="34823400" y="9731032"/>
            <a:ext cx="14989175" cy="10602913"/>
          </a:xfrm>
          <a:prstGeom prst="rect">
            <a:avLst/>
          </a:prstGeom>
          <a:solidFill>
            <a:srgbClr val="FFFFFF"/>
          </a:solidFill>
          <a:ln w="25400">
            <a:solidFill>
              <a:schemeClr val="tx1"/>
            </a:solidFill>
            <a:round/>
            <a:headEnd/>
            <a:tailEnd/>
          </a:ln>
          <a:effectLst>
            <a:outerShdw blurRad="63500" dist="23000" dir="5400000" rotWithShape="0">
              <a:srgbClr val="000000">
                <a:alpha val="34999"/>
              </a:srgbClr>
            </a:outerShdw>
          </a:effectLst>
        </p:spPr>
        <p:txBody>
          <a:bodyPr anchor="ctr"/>
          <a:lstStyle/>
          <a:p>
            <a:pPr algn="ctr" defTabSz="2508062" fontAlgn="auto">
              <a:spcBef>
                <a:spcPts val="0"/>
              </a:spcBef>
              <a:spcAft>
                <a:spcPts val="0"/>
              </a:spcAft>
              <a:defRPr/>
            </a:pPr>
            <a:endParaRPr lang="en-US">
              <a:solidFill>
                <a:schemeClr val="lt1"/>
              </a:solidFill>
              <a:latin typeface="+mn-lt"/>
              <a:ea typeface="+mn-ea"/>
            </a:endParaRPr>
          </a:p>
        </p:txBody>
      </p:sp>
      <p:sp>
        <p:nvSpPr>
          <p:cNvPr id="50" name="Rectangle 49"/>
          <p:cNvSpPr>
            <a:spLocks noChangeArrowheads="1"/>
          </p:cNvSpPr>
          <p:nvPr/>
        </p:nvSpPr>
        <p:spPr bwMode="auto">
          <a:xfrm>
            <a:off x="1603375" y="21229295"/>
            <a:ext cx="15541625" cy="14590712"/>
          </a:xfrm>
          <a:prstGeom prst="rect">
            <a:avLst/>
          </a:prstGeom>
          <a:solidFill>
            <a:srgbClr val="FFFFFF"/>
          </a:solidFill>
          <a:ln w="25400">
            <a:solidFill>
              <a:schemeClr val="tx1"/>
            </a:solidFill>
            <a:round/>
            <a:headEnd/>
            <a:tailEnd/>
          </a:ln>
          <a:effectLst>
            <a:outerShdw blurRad="63500" dist="23000" dir="5400000" rotWithShape="0">
              <a:srgbClr val="000000">
                <a:alpha val="34999"/>
              </a:srgbClr>
            </a:outerShdw>
          </a:effectLst>
        </p:spPr>
        <p:txBody>
          <a:bodyPr anchor="ctr"/>
          <a:lstStyle/>
          <a:p>
            <a:pPr algn="ctr" defTabSz="2508062" fontAlgn="auto">
              <a:spcBef>
                <a:spcPts val="0"/>
              </a:spcBef>
              <a:spcAft>
                <a:spcPts val="0"/>
              </a:spcAft>
              <a:defRPr/>
            </a:pPr>
            <a:endParaRPr lang="en-US" dirty="0">
              <a:solidFill>
                <a:schemeClr val="lt1"/>
              </a:solidFill>
              <a:latin typeface="+mn-lt"/>
              <a:ea typeface="+mn-ea"/>
            </a:endParaRPr>
          </a:p>
        </p:txBody>
      </p:sp>
      <p:sp>
        <p:nvSpPr>
          <p:cNvPr id="51" name="Rectangle 50"/>
          <p:cNvSpPr>
            <a:spLocks noChangeArrowheads="1"/>
          </p:cNvSpPr>
          <p:nvPr/>
        </p:nvSpPr>
        <p:spPr bwMode="auto">
          <a:xfrm>
            <a:off x="18399125" y="19486557"/>
            <a:ext cx="15220950" cy="2319337"/>
          </a:xfrm>
          <a:prstGeom prst="rect">
            <a:avLst/>
          </a:prstGeom>
          <a:solidFill>
            <a:srgbClr val="FFFFFF"/>
          </a:solidFill>
          <a:ln w="25400">
            <a:solidFill>
              <a:schemeClr val="tx1"/>
            </a:solidFill>
            <a:round/>
            <a:headEnd/>
            <a:tailEnd/>
          </a:ln>
          <a:effectLst>
            <a:outerShdw blurRad="63500" dist="23000" dir="5400000" rotWithShape="0">
              <a:srgbClr val="000000">
                <a:alpha val="34999"/>
              </a:srgbClr>
            </a:outerShdw>
          </a:effectLst>
        </p:spPr>
        <p:txBody>
          <a:bodyPr anchor="ctr"/>
          <a:lstStyle/>
          <a:p>
            <a:pPr algn="ctr" defTabSz="2508062" fontAlgn="auto">
              <a:spcBef>
                <a:spcPts val="0"/>
              </a:spcBef>
              <a:spcAft>
                <a:spcPts val="0"/>
              </a:spcAft>
              <a:defRPr/>
            </a:pPr>
            <a:endParaRPr lang="en-US">
              <a:solidFill>
                <a:schemeClr val="lt1"/>
              </a:solidFill>
              <a:latin typeface="+mn-lt"/>
              <a:ea typeface="+mn-ea"/>
            </a:endParaRPr>
          </a:p>
        </p:txBody>
      </p:sp>
      <p:sp>
        <p:nvSpPr>
          <p:cNvPr id="52" name="Rectangle 51"/>
          <p:cNvSpPr>
            <a:spLocks noChangeArrowheads="1"/>
          </p:cNvSpPr>
          <p:nvPr/>
        </p:nvSpPr>
        <p:spPr bwMode="auto">
          <a:xfrm>
            <a:off x="18399125" y="22821894"/>
            <a:ext cx="15220950" cy="9702800"/>
          </a:xfrm>
          <a:prstGeom prst="rect">
            <a:avLst/>
          </a:prstGeom>
          <a:solidFill>
            <a:srgbClr val="FFFFFF"/>
          </a:solidFill>
          <a:ln w="25400">
            <a:solidFill>
              <a:schemeClr val="tx1"/>
            </a:solidFill>
            <a:round/>
            <a:headEnd/>
            <a:tailEnd/>
          </a:ln>
          <a:effectLst>
            <a:outerShdw blurRad="63500" dist="23000" dir="5400000" rotWithShape="0">
              <a:srgbClr val="000000">
                <a:alpha val="34999"/>
              </a:srgbClr>
            </a:outerShdw>
          </a:effectLst>
        </p:spPr>
        <p:txBody>
          <a:bodyPr anchor="ctr"/>
          <a:lstStyle/>
          <a:p>
            <a:pPr algn="ctr" defTabSz="2508062" fontAlgn="auto">
              <a:spcBef>
                <a:spcPts val="0"/>
              </a:spcBef>
              <a:spcAft>
                <a:spcPts val="0"/>
              </a:spcAft>
              <a:defRPr/>
            </a:pPr>
            <a:endParaRPr lang="en-US">
              <a:solidFill>
                <a:schemeClr val="lt1"/>
              </a:solidFill>
              <a:latin typeface="+mn-lt"/>
              <a:ea typeface="+mn-ea"/>
            </a:endParaRPr>
          </a:p>
        </p:txBody>
      </p:sp>
      <p:sp>
        <p:nvSpPr>
          <p:cNvPr id="53" name="Rectangle 52"/>
          <p:cNvSpPr>
            <a:spLocks noChangeArrowheads="1"/>
          </p:cNvSpPr>
          <p:nvPr/>
        </p:nvSpPr>
        <p:spPr bwMode="auto">
          <a:xfrm>
            <a:off x="18399125" y="33372169"/>
            <a:ext cx="15220950" cy="2366962"/>
          </a:xfrm>
          <a:prstGeom prst="rect">
            <a:avLst/>
          </a:prstGeom>
          <a:solidFill>
            <a:srgbClr val="FFFFFF"/>
          </a:solidFill>
          <a:ln w="25400">
            <a:solidFill>
              <a:schemeClr val="tx1"/>
            </a:solidFill>
            <a:round/>
            <a:headEnd/>
            <a:tailEnd/>
          </a:ln>
          <a:effectLst>
            <a:outerShdw blurRad="63500" dist="23000" dir="5400000" rotWithShape="0">
              <a:srgbClr val="000000">
                <a:alpha val="34999"/>
              </a:srgbClr>
            </a:outerShdw>
          </a:effectLst>
        </p:spPr>
        <p:txBody>
          <a:bodyPr anchor="ctr"/>
          <a:lstStyle/>
          <a:p>
            <a:pPr algn="ctr" defTabSz="2508062" fontAlgn="auto">
              <a:spcBef>
                <a:spcPts val="0"/>
              </a:spcBef>
              <a:spcAft>
                <a:spcPts val="0"/>
              </a:spcAft>
              <a:defRPr/>
            </a:pPr>
            <a:endParaRPr lang="en-US">
              <a:solidFill>
                <a:schemeClr val="lt1"/>
              </a:solidFill>
              <a:latin typeface="+mn-lt"/>
              <a:ea typeface="+mn-ea"/>
            </a:endParaRPr>
          </a:p>
        </p:txBody>
      </p:sp>
      <p:sp>
        <p:nvSpPr>
          <p:cNvPr id="54" name="Rectangle 53"/>
          <p:cNvSpPr>
            <a:spLocks noChangeArrowheads="1"/>
          </p:cNvSpPr>
          <p:nvPr/>
        </p:nvSpPr>
        <p:spPr bwMode="auto">
          <a:xfrm>
            <a:off x="34823400" y="21021749"/>
            <a:ext cx="14989175" cy="2447925"/>
          </a:xfrm>
          <a:prstGeom prst="rect">
            <a:avLst/>
          </a:prstGeom>
          <a:solidFill>
            <a:srgbClr val="FFFFFF"/>
          </a:solidFill>
          <a:ln w="25400">
            <a:solidFill>
              <a:schemeClr val="tx1"/>
            </a:solidFill>
            <a:round/>
            <a:headEnd/>
            <a:tailEnd/>
          </a:ln>
          <a:effectLst>
            <a:outerShdw blurRad="63500" dist="23000" dir="5400000" rotWithShape="0">
              <a:srgbClr val="000000">
                <a:alpha val="34999"/>
              </a:srgbClr>
            </a:outerShdw>
          </a:effectLst>
        </p:spPr>
        <p:txBody>
          <a:bodyPr anchor="ctr"/>
          <a:lstStyle/>
          <a:p>
            <a:pPr algn="ctr" defTabSz="2508062" fontAlgn="auto">
              <a:spcBef>
                <a:spcPts val="0"/>
              </a:spcBef>
              <a:spcAft>
                <a:spcPts val="0"/>
              </a:spcAft>
              <a:defRPr/>
            </a:pPr>
            <a:endParaRPr lang="en-US">
              <a:solidFill>
                <a:schemeClr val="lt1"/>
              </a:solidFill>
              <a:latin typeface="+mn-lt"/>
              <a:ea typeface="+mn-ea"/>
            </a:endParaRPr>
          </a:p>
        </p:txBody>
      </p:sp>
      <p:sp>
        <p:nvSpPr>
          <p:cNvPr id="55" name="Rectangle 54"/>
          <p:cNvSpPr>
            <a:spLocks noChangeArrowheads="1"/>
          </p:cNvSpPr>
          <p:nvPr/>
        </p:nvSpPr>
        <p:spPr bwMode="auto">
          <a:xfrm>
            <a:off x="34823400" y="24291166"/>
            <a:ext cx="14989175" cy="5480050"/>
          </a:xfrm>
          <a:prstGeom prst="rect">
            <a:avLst/>
          </a:prstGeom>
          <a:solidFill>
            <a:srgbClr val="FFFFFF"/>
          </a:solidFill>
          <a:ln w="25400">
            <a:solidFill>
              <a:schemeClr val="tx1"/>
            </a:solidFill>
            <a:round/>
            <a:headEnd/>
            <a:tailEnd/>
          </a:ln>
          <a:effectLst>
            <a:outerShdw blurRad="63500" dist="23000" dir="5400000" rotWithShape="0">
              <a:srgbClr val="000000">
                <a:alpha val="34999"/>
              </a:srgbClr>
            </a:outerShdw>
          </a:effectLst>
        </p:spPr>
        <p:txBody>
          <a:bodyPr anchor="ctr"/>
          <a:lstStyle/>
          <a:p>
            <a:pPr algn="ctr" defTabSz="2508062" fontAlgn="auto">
              <a:spcBef>
                <a:spcPts val="0"/>
              </a:spcBef>
              <a:spcAft>
                <a:spcPts val="0"/>
              </a:spcAft>
              <a:defRPr/>
            </a:pPr>
            <a:endParaRPr lang="en-US">
              <a:solidFill>
                <a:schemeClr val="lt1"/>
              </a:solidFill>
              <a:latin typeface="+mn-lt"/>
              <a:ea typeface="+mn-ea"/>
            </a:endParaRPr>
          </a:p>
        </p:txBody>
      </p:sp>
      <p:sp>
        <p:nvSpPr>
          <p:cNvPr id="56" name="Rectangle 55"/>
          <p:cNvSpPr>
            <a:spLocks noChangeArrowheads="1"/>
          </p:cNvSpPr>
          <p:nvPr/>
        </p:nvSpPr>
        <p:spPr bwMode="auto">
          <a:xfrm>
            <a:off x="34823400" y="30471720"/>
            <a:ext cx="14989175" cy="5348287"/>
          </a:xfrm>
          <a:prstGeom prst="rect">
            <a:avLst/>
          </a:prstGeom>
          <a:solidFill>
            <a:srgbClr val="FFFFFF"/>
          </a:solidFill>
          <a:ln w="25400">
            <a:solidFill>
              <a:schemeClr val="tx1"/>
            </a:solidFill>
            <a:round/>
            <a:headEnd/>
            <a:tailEnd/>
          </a:ln>
          <a:effectLst>
            <a:outerShdw blurRad="63500" dist="23000" dir="5400000" rotWithShape="0">
              <a:srgbClr val="000000">
                <a:alpha val="34999"/>
              </a:srgbClr>
            </a:outerShdw>
          </a:effectLst>
        </p:spPr>
        <p:txBody>
          <a:bodyPr anchor="ctr"/>
          <a:lstStyle/>
          <a:p>
            <a:pPr algn="ctr" defTabSz="2508062" fontAlgn="auto">
              <a:spcBef>
                <a:spcPts val="0"/>
              </a:spcBef>
              <a:spcAft>
                <a:spcPts val="0"/>
              </a:spcAft>
              <a:defRPr/>
            </a:pPr>
            <a:endParaRPr lang="en-US" dirty="0">
              <a:solidFill>
                <a:schemeClr val="lt1"/>
              </a:solidFill>
              <a:latin typeface="+mn-lt"/>
              <a:ea typeface="+mn-ea"/>
            </a:endParaRPr>
          </a:p>
        </p:txBody>
      </p:sp>
      <p:sp>
        <p:nvSpPr>
          <p:cNvPr id="57" name="TextBox 18"/>
          <p:cNvSpPr txBox="1">
            <a:spLocks noChangeArrowheads="1"/>
          </p:cNvSpPr>
          <p:nvPr/>
        </p:nvSpPr>
        <p:spPr bwMode="auto">
          <a:xfrm>
            <a:off x="2744788" y="11650320"/>
            <a:ext cx="13430250" cy="74183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9900">
                <a:solidFill>
                  <a:schemeClr val="tx1"/>
                </a:solidFill>
                <a:latin typeface="Arial" charset="0"/>
                <a:ea typeface="ＭＳ Ｐゴシック" charset="0"/>
              </a:defRPr>
            </a:lvl1pPr>
            <a:lvl2pPr marL="742950" indent="-285750">
              <a:defRPr sz="9900">
                <a:solidFill>
                  <a:schemeClr val="tx1"/>
                </a:solidFill>
                <a:latin typeface="Arial" charset="0"/>
                <a:ea typeface="ＭＳ Ｐゴシック" charset="0"/>
              </a:defRPr>
            </a:lvl2pPr>
            <a:lvl3pPr marL="1143000" indent="-228600">
              <a:defRPr sz="9900">
                <a:solidFill>
                  <a:schemeClr val="tx1"/>
                </a:solidFill>
                <a:latin typeface="Arial" charset="0"/>
                <a:ea typeface="ＭＳ Ｐゴシック" charset="0"/>
              </a:defRPr>
            </a:lvl3pPr>
            <a:lvl4pPr marL="1600200" indent="-228600">
              <a:defRPr sz="9900">
                <a:solidFill>
                  <a:schemeClr val="tx1"/>
                </a:solidFill>
                <a:latin typeface="Arial" charset="0"/>
                <a:ea typeface="ＭＳ Ｐゴシック" charset="0"/>
              </a:defRPr>
            </a:lvl4pPr>
            <a:lvl5pPr marL="2057400" indent="-228600">
              <a:defRPr sz="9900">
                <a:solidFill>
                  <a:schemeClr val="tx1"/>
                </a:solidFill>
                <a:latin typeface="Arial" charset="0"/>
                <a:ea typeface="ＭＳ Ｐゴシック" charset="0"/>
              </a:defRPr>
            </a:lvl5pPr>
            <a:lvl6pPr marL="2514600" indent="-228600" defTabSz="2506663" fontAlgn="base">
              <a:spcBef>
                <a:spcPct val="0"/>
              </a:spcBef>
              <a:spcAft>
                <a:spcPct val="0"/>
              </a:spcAft>
              <a:defRPr sz="9900">
                <a:solidFill>
                  <a:schemeClr val="tx1"/>
                </a:solidFill>
                <a:latin typeface="Arial" charset="0"/>
                <a:ea typeface="ＭＳ Ｐゴシック" charset="0"/>
              </a:defRPr>
            </a:lvl6pPr>
            <a:lvl7pPr marL="2971800" indent="-228600" defTabSz="2506663" fontAlgn="base">
              <a:spcBef>
                <a:spcPct val="0"/>
              </a:spcBef>
              <a:spcAft>
                <a:spcPct val="0"/>
              </a:spcAft>
              <a:defRPr sz="9900">
                <a:solidFill>
                  <a:schemeClr val="tx1"/>
                </a:solidFill>
                <a:latin typeface="Arial" charset="0"/>
                <a:ea typeface="ＭＳ Ｐゴシック" charset="0"/>
              </a:defRPr>
            </a:lvl7pPr>
            <a:lvl8pPr marL="3429000" indent="-228600" defTabSz="2506663" fontAlgn="base">
              <a:spcBef>
                <a:spcPct val="0"/>
              </a:spcBef>
              <a:spcAft>
                <a:spcPct val="0"/>
              </a:spcAft>
              <a:defRPr sz="9900">
                <a:solidFill>
                  <a:schemeClr val="tx1"/>
                </a:solidFill>
                <a:latin typeface="Arial" charset="0"/>
                <a:ea typeface="ＭＳ Ｐゴシック" charset="0"/>
              </a:defRPr>
            </a:lvl8pPr>
            <a:lvl9pPr marL="3886200" indent="-228600" defTabSz="2506663" fontAlgn="base">
              <a:spcBef>
                <a:spcPct val="0"/>
              </a:spcBef>
              <a:spcAft>
                <a:spcPct val="0"/>
              </a:spcAft>
              <a:defRPr sz="9900">
                <a:solidFill>
                  <a:schemeClr val="tx1"/>
                </a:solidFill>
                <a:latin typeface="Arial" charset="0"/>
                <a:ea typeface="ＭＳ Ｐゴシック" charset="0"/>
              </a:defRPr>
            </a:lvl9pPr>
          </a:lstStyle>
          <a:p>
            <a:r>
              <a:rPr lang="en-US" sz="2800" dirty="0" err="1">
                <a:cs typeface="Arial" charset="0"/>
              </a:rPr>
              <a:t>Maio</a:t>
            </a:r>
            <a:r>
              <a:rPr lang="en-US" sz="2800" dirty="0">
                <a:cs typeface="Arial" charset="0"/>
              </a:rPr>
              <a:t> tem </a:t>
            </a:r>
            <a:r>
              <a:rPr lang="en-US" sz="2800" dirty="0" err="1">
                <a:cs typeface="Arial" charset="0"/>
              </a:rPr>
              <a:t>hilit</a:t>
            </a:r>
            <a:r>
              <a:rPr lang="en-US" sz="2800" dirty="0">
                <a:cs typeface="Arial" charset="0"/>
              </a:rPr>
              <a:t> </a:t>
            </a:r>
            <a:r>
              <a:rPr lang="en-US" sz="2800" dirty="0" err="1">
                <a:cs typeface="Arial" charset="0"/>
              </a:rPr>
              <a:t>mos</a:t>
            </a:r>
            <a:r>
              <a:rPr lang="en-US" sz="2800" dirty="0">
                <a:cs typeface="Arial" charset="0"/>
              </a:rPr>
              <a:t> rem </a:t>
            </a:r>
            <a:r>
              <a:rPr lang="en-US" sz="2800" dirty="0" err="1">
                <a:cs typeface="Arial" charset="0"/>
              </a:rPr>
              <a:t>quidis</a:t>
            </a:r>
            <a:r>
              <a:rPr lang="en-US" sz="2800" dirty="0">
                <a:cs typeface="Arial" charset="0"/>
              </a:rPr>
              <a:t> </a:t>
            </a:r>
            <a:r>
              <a:rPr lang="en-US" sz="2800" dirty="0" err="1">
                <a:cs typeface="Arial" charset="0"/>
              </a:rPr>
              <a:t>explabore</a:t>
            </a:r>
            <a:r>
              <a:rPr lang="en-US" sz="2800" dirty="0">
                <a:cs typeface="Arial" charset="0"/>
              </a:rPr>
              <a:t>, </a:t>
            </a:r>
            <a:r>
              <a:rPr lang="en-US" sz="2800" dirty="0" err="1">
                <a:cs typeface="Arial" charset="0"/>
              </a:rPr>
              <a:t>adit</a:t>
            </a:r>
            <a:r>
              <a:rPr lang="en-US" sz="2800" dirty="0">
                <a:cs typeface="Arial" charset="0"/>
              </a:rPr>
              <a:t> </a:t>
            </a:r>
            <a:r>
              <a:rPr lang="en-US" sz="2800" dirty="0" err="1">
                <a:cs typeface="Arial" charset="0"/>
              </a:rPr>
              <a:t>endelles</a:t>
            </a:r>
            <a:r>
              <a:rPr lang="en-US" sz="2800" dirty="0">
                <a:cs typeface="Arial" charset="0"/>
              </a:rPr>
              <a:t> </a:t>
            </a:r>
            <a:r>
              <a:rPr lang="en-US" sz="2800" dirty="0" err="1">
                <a:cs typeface="Arial" charset="0"/>
              </a:rPr>
              <a:t>sim</a:t>
            </a:r>
            <a:r>
              <a:rPr lang="en-US" sz="2800" dirty="0">
                <a:cs typeface="Arial" charset="0"/>
              </a:rPr>
              <a:t> </a:t>
            </a:r>
            <a:r>
              <a:rPr lang="en-US" sz="2800" dirty="0" err="1">
                <a:cs typeface="Arial" charset="0"/>
              </a:rPr>
              <a:t>ipitae</a:t>
            </a:r>
            <a:r>
              <a:rPr lang="en-US" sz="2800" dirty="0">
                <a:cs typeface="Arial" charset="0"/>
              </a:rPr>
              <a:t> </a:t>
            </a:r>
            <a:r>
              <a:rPr lang="en-US" sz="2800" dirty="0" err="1">
                <a:cs typeface="Arial" charset="0"/>
              </a:rPr>
              <a:t>audipsam</a:t>
            </a:r>
            <a:r>
              <a:rPr lang="en-US" sz="2800" dirty="0">
                <a:cs typeface="Arial" charset="0"/>
              </a:rPr>
              <a:t> </a:t>
            </a:r>
            <a:r>
              <a:rPr lang="en-US" sz="2800" dirty="0" err="1">
                <a:cs typeface="Arial" charset="0"/>
              </a:rPr>
              <a:t>doluptiost</a:t>
            </a:r>
            <a:r>
              <a:rPr lang="en-US" sz="2800" dirty="0">
                <a:cs typeface="Arial" charset="0"/>
              </a:rPr>
              <a:t> </a:t>
            </a:r>
            <a:r>
              <a:rPr lang="en-US" sz="2800" dirty="0" err="1">
                <a:cs typeface="Arial" charset="0"/>
              </a:rPr>
              <a:t>ventet</a:t>
            </a:r>
            <a:r>
              <a:rPr lang="en-US" sz="2800" dirty="0">
                <a:cs typeface="Arial" charset="0"/>
              </a:rPr>
              <a:t> alit </a:t>
            </a:r>
            <a:r>
              <a:rPr lang="en-US" sz="2800" dirty="0" err="1">
                <a:cs typeface="Arial" charset="0"/>
              </a:rPr>
              <a:t>es</a:t>
            </a:r>
            <a:r>
              <a:rPr lang="en-US" sz="2800" dirty="0">
                <a:cs typeface="Arial" charset="0"/>
              </a:rPr>
              <a:t> </a:t>
            </a:r>
            <a:r>
              <a:rPr lang="en-US" sz="2800" dirty="0" err="1">
                <a:cs typeface="Arial" charset="0"/>
              </a:rPr>
              <a:t>experum</a:t>
            </a:r>
            <a:r>
              <a:rPr lang="en-US" sz="2800" dirty="0">
                <a:cs typeface="Arial" charset="0"/>
              </a:rPr>
              <a:t> rem re </a:t>
            </a:r>
            <a:r>
              <a:rPr lang="en-US" sz="2800" dirty="0" err="1">
                <a:cs typeface="Arial" charset="0"/>
              </a:rPr>
              <a:t>quis</a:t>
            </a:r>
            <a:r>
              <a:rPr lang="en-US" sz="2800" dirty="0">
                <a:cs typeface="Arial" charset="0"/>
              </a:rPr>
              <a:t> </a:t>
            </a:r>
            <a:r>
              <a:rPr lang="en-US" sz="2800" dirty="0" err="1">
                <a:cs typeface="Arial" charset="0"/>
              </a:rPr>
              <a:t>si</a:t>
            </a:r>
            <a:r>
              <a:rPr lang="en-US" sz="2800" dirty="0">
                <a:cs typeface="Arial" charset="0"/>
              </a:rPr>
              <a:t> </a:t>
            </a:r>
            <a:r>
              <a:rPr lang="en-US" sz="2800" dirty="0" err="1">
                <a:cs typeface="Arial" charset="0"/>
              </a:rPr>
              <a:t>necum</a:t>
            </a:r>
            <a:r>
              <a:rPr lang="en-US" sz="2800" dirty="0">
                <a:cs typeface="Arial" charset="0"/>
              </a:rPr>
              <a:t> </a:t>
            </a:r>
            <a:r>
              <a:rPr lang="en-US" sz="2800" dirty="0" err="1">
                <a:cs typeface="Arial" charset="0"/>
              </a:rPr>
              <a:t>ut</a:t>
            </a:r>
            <a:r>
              <a:rPr lang="en-US" sz="2800" dirty="0">
                <a:cs typeface="Arial" charset="0"/>
              </a:rPr>
              <a:t> </a:t>
            </a:r>
            <a:r>
              <a:rPr lang="en-US" sz="2800" dirty="0" err="1">
                <a:cs typeface="Arial" charset="0"/>
              </a:rPr>
              <a:t>aut</a:t>
            </a:r>
            <a:r>
              <a:rPr lang="en-US" sz="2800" dirty="0">
                <a:cs typeface="Arial" charset="0"/>
              </a:rPr>
              <a:t> alit qui con </a:t>
            </a:r>
            <a:r>
              <a:rPr lang="en-US" sz="2800" dirty="0" err="1">
                <a:cs typeface="Arial" charset="0"/>
              </a:rPr>
              <a:t>conse</a:t>
            </a:r>
            <a:r>
              <a:rPr lang="en-US" sz="2800" dirty="0">
                <a:cs typeface="Arial" charset="0"/>
              </a:rPr>
              <a:t> a </a:t>
            </a:r>
            <a:r>
              <a:rPr lang="en-US" sz="2800" dirty="0" err="1">
                <a:cs typeface="Arial" charset="0"/>
              </a:rPr>
              <a:t>nosandant</a:t>
            </a:r>
            <a:r>
              <a:rPr lang="en-US" sz="2800" dirty="0">
                <a:cs typeface="Arial" charset="0"/>
              </a:rPr>
              <a:t> </a:t>
            </a:r>
            <a:r>
              <a:rPr lang="en-US" sz="2800" dirty="0" err="1">
                <a:cs typeface="Arial" charset="0"/>
              </a:rPr>
              <a:t>voloren</a:t>
            </a:r>
            <a:r>
              <a:rPr lang="en-US" sz="2800" dirty="0">
                <a:cs typeface="Arial" charset="0"/>
              </a:rPr>
              <a:t> </a:t>
            </a:r>
            <a:r>
              <a:rPr lang="en-US" sz="2800" dirty="0" err="1">
                <a:cs typeface="Arial" charset="0"/>
              </a:rPr>
              <a:t>istias</a:t>
            </a:r>
            <a:r>
              <a:rPr lang="en-US" sz="2800" dirty="0">
                <a:cs typeface="Arial" charset="0"/>
              </a:rPr>
              <a:t> non repro </a:t>
            </a:r>
            <a:r>
              <a:rPr lang="en-US" sz="2800" dirty="0" err="1">
                <a:cs typeface="Arial" charset="0"/>
              </a:rPr>
              <a:t>moloremqui</a:t>
            </a:r>
            <a:r>
              <a:rPr lang="en-US" sz="2800" dirty="0">
                <a:cs typeface="Arial" charset="0"/>
              </a:rPr>
              <a:t> </a:t>
            </a:r>
            <a:r>
              <a:rPr lang="en-US" sz="2800" dirty="0" err="1">
                <a:cs typeface="Arial" charset="0"/>
              </a:rPr>
              <a:t>utaectatione</a:t>
            </a:r>
            <a:r>
              <a:rPr lang="en-US" sz="2800" dirty="0">
                <a:cs typeface="Arial" charset="0"/>
              </a:rPr>
              <a:t> </a:t>
            </a:r>
            <a:r>
              <a:rPr lang="en-US" sz="2800" dirty="0" err="1">
                <a:cs typeface="Arial" charset="0"/>
              </a:rPr>
              <a:t>pel</a:t>
            </a:r>
            <a:r>
              <a:rPr lang="en-US" sz="2800" dirty="0">
                <a:cs typeface="Arial" charset="0"/>
              </a:rPr>
              <a:t> </a:t>
            </a:r>
            <a:r>
              <a:rPr lang="en-US" sz="2800" dirty="0" err="1">
                <a:cs typeface="Arial" charset="0"/>
              </a:rPr>
              <a:t>eatum</a:t>
            </a:r>
            <a:r>
              <a:rPr lang="en-US" sz="2800" dirty="0">
                <a:cs typeface="Arial" charset="0"/>
              </a:rPr>
              <a:t> </a:t>
            </a:r>
            <a:r>
              <a:rPr lang="en-US" sz="2800" dirty="0" err="1">
                <a:cs typeface="Arial" charset="0"/>
              </a:rPr>
              <a:t>reperfere</a:t>
            </a:r>
            <a:r>
              <a:rPr lang="en-US" sz="2800" dirty="0">
                <a:cs typeface="Arial" charset="0"/>
              </a:rPr>
              <a:t> </a:t>
            </a:r>
            <a:r>
              <a:rPr lang="en-US" sz="2800" dirty="0" err="1">
                <a:cs typeface="Arial" charset="0"/>
              </a:rPr>
              <a:t>vit</a:t>
            </a:r>
            <a:r>
              <a:rPr lang="en-US" sz="2800" dirty="0">
                <a:cs typeface="Arial" charset="0"/>
              </a:rPr>
              <a:t> as </a:t>
            </a:r>
            <a:r>
              <a:rPr lang="en-US" sz="2800" dirty="0" err="1">
                <a:cs typeface="Arial" charset="0"/>
              </a:rPr>
              <a:t>utaero</a:t>
            </a:r>
            <a:r>
              <a:rPr lang="en-US" sz="2800" dirty="0">
                <a:cs typeface="Arial" charset="0"/>
              </a:rPr>
              <a:t> </a:t>
            </a:r>
            <a:r>
              <a:rPr lang="en-US" sz="2800" dirty="0" err="1">
                <a:cs typeface="Arial" charset="0"/>
              </a:rPr>
              <a:t>berferati</a:t>
            </a:r>
            <a:r>
              <a:rPr lang="en-US" sz="2800" dirty="0">
                <a:cs typeface="Arial" charset="0"/>
              </a:rPr>
              <a:t> </a:t>
            </a:r>
            <a:r>
              <a:rPr lang="en-US" sz="2800" dirty="0" err="1">
                <a:cs typeface="Arial" charset="0"/>
              </a:rPr>
              <a:t>andi</a:t>
            </a:r>
            <a:r>
              <a:rPr lang="en-US" sz="2800" dirty="0">
                <a:cs typeface="Arial" charset="0"/>
              </a:rPr>
              <a:t> </a:t>
            </a:r>
            <a:r>
              <a:rPr lang="en-US" sz="2800" dirty="0" err="1">
                <a:cs typeface="Arial" charset="0"/>
              </a:rPr>
              <a:t>quis</a:t>
            </a:r>
            <a:r>
              <a:rPr lang="en-US" sz="2800" dirty="0">
                <a:cs typeface="Arial" charset="0"/>
              </a:rPr>
              <a:t> </a:t>
            </a:r>
            <a:r>
              <a:rPr lang="en-US" sz="2800" dirty="0" err="1">
                <a:cs typeface="Arial" charset="0"/>
              </a:rPr>
              <a:t>doloreiciat</a:t>
            </a:r>
            <a:r>
              <a:rPr lang="en-US" sz="2800" dirty="0">
                <a:cs typeface="Arial" charset="0"/>
              </a:rPr>
              <a:t> </a:t>
            </a:r>
            <a:r>
              <a:rPr lang="en-US" sz="2800" dirty="0" err="1">
                <a:cs typeface="Arial" charset="0"/>
              </a:rPr>
              <a:t>quiati</a:t>
            </a:r>
            <a:r>
              <a:rPr lang="en-US" sz="2800" dirty="0">
                <a:cs typeface="Arial" charset="0"/>
              </a:rPr>
              <a:t> </a:t>
            </a:r>
            <a:r>
              <a:rPr lang="en-US" sz="2800" dirty="0" err="1">
                <a:cs typeface="Arial" charset="0"/>
              </a:rPr>
              <a:t>undipsandi</a:t>
            </a:r>
            <a:r>
              <a:rPr lang="en-US" sz="2800" dirty="0">
                <a:cs typeface="Arial" charset="0"/>
              </a:rPr>
              <a:t> </a:t>
            </a:r>
            <a:r>
              <a:rPr lang="en-US" sz="2800" dirty="0" err="1">
                <a:cs typeface="Arial" charset="0"/>
              </a:rPr>
              <a:t>conem</a:t>
            </a:r>
            <a:r>
              <a:rPr lang="en-US" sz="2800" dirty="0">
                <a:cs typeface="Arial" charset="0"/>
              </a:rPr>
              <a:t>. </a:t>
            </a:r>
            <a:r>
              <a:rPr lang="en-US" sz="2800" dirty="0" err="1">
                <a:cs typeface="Arial" charset="0"/>
              </a:rPr>
              <a:t>Exero</a:t>
            </a:r>
            <a:r>
              <a:rPr lang="en-US" sz="2800" dirty="0">
                <a:cs typeface="Arial" charset="0"/>
              </a:rPr>
              <a:t> </a:t>
            </a:r>
            <a:r>
              <a:rPr lang="en-US" sz="2800" dirty="0" err="1">
                <a:cs typeface="Arial" charset="0"/>
              </a:rPr>
              <a:t>dolo</a:t>
            </a:r>
            <a:r>
              <a:rPr lang="en-US" sz="2800" dirty="0">
                <a:cs typeface="Arial" charset="0"/>
              </a:rPr>
              <a:t> qui </a:t>
            </a:r>
            <a:r>
              <a:rPr lang="en-US" sz="2800" dirty="0" err="1">
                <a:cs typeface="Arial" charset="0"/>
              </a:rPr>
              <a:t>dipsam</a:t>
            </a:r>
            <a:r>
              <a:rPr lang="en-US" sz="2800" dirty="0">
                <a:cs typeface="Arial" charset="0"/>
              </a:rPr>
              <a:t>, </a:t>
            </a:r>
            <a:r>
              <a:rPr lang="en-US" sz="2800" dirty="0" err="1">
                <a:cs typeface="Arial" charset="0"/>
              </a:rPr>
              <a:t>sapersp</a:t>
            </a:r>
            <a:r>
              <a:rPr lang="en-US" sz="2800" dirty="0">
                <a:cs typeface="Arial" charset="0"/>
              </a:rPr>
              <a:t> </a:t>
            </a:r>
            <a:r>
              <a:rPr lang="en-US" sz="2800" dirty="0" err="1">
                <a:cs typeface="Arial" charset="0"/>
              </a:rPr>
              <a:t>ereium</a:t>
            </a:r>
            <a:r>
              <a:rPr lang="en-US" sz="2800" dirty="0">
                <a:cs typeface="Arial" charset="0"/>
              </a:rPr>
              <a:t> </a:t>
            </a:r>
            <a:r>
              <a:rPr lang="en-US" sz="2800" dirty="0" err="1">
                <a:cs typeface="Arial" charset="0"/>
              </a:rPr>
              <a:t>quia</a:t>
            </a:r>
            <a:r>
              <a:rPr lang="en-US" sz="2800" dirty="0">
                <a:cs typeface="Arial" charset="0"/>
              </a:rPr>
              <a:t> </a:t>
            </a:r>
            <a:r>
              <a:rPr lang="en-US" sz="2800" dirty="0" err="1">
                <a:cs typeface="Arial" charset="0"/>
              </a:rPr>
              <a:t>aut</a:t>
            </a:r>
            <a:r>
              <a:rPr lang="en-US" sz="2800" dirty="0">
                <a:cs typeface="Arial" charset="0"/>
              </a:rPr>
              <a:t> </a:t>
            </a:r>
            <a:r>
              <a:rPr lang="en-US" sz="2800" dirty="0" err="1">
                <a:cs typeface="Arial" charset="0"/>
              </a:rPr>
              <a:t>idelentiae</a:t>
            </a:r>
            <a:r>
              <a:rPr lang="en-US" sz="2800" dirty="0">
                <a:cs typeface="Arial" charset="0"/>
              </a:rPr>
              <a:t> </a:t>
            </a:r>
            <a:r>
              <a:rPr lang="en-US" sz="2800" dirty="0" err="1">
                <a:cs typeface="Arial" charset="0"/>
              </a:rPr>
              <a:t>nullendae</a:t>
            </a:r>
            <a:r>
              <a:rPr lang="en-US" sz="2800" dirty="0">
                <a:cs typeface="Arial" charset="0"/>
              </a:rPr>
              <a:t> </a:t>
            </a:r>
            <a:r>
              <a:rPr lang="en-US" sz="2800" dirty="0" err="1">
                <a:cs typeface="Arial" charset="0"/>
              </a:rPr>
              <a:t>nis</a:t>
            </a:r>
            <a:r>
              <a:rPr lang="en-US" sz="2800" dirty="0">
                <a:cs typeface="Arial" charset="0"/>
              </a:rPr>
              <a:t> </a:t>
            </a:r>
            <a:r>
              <a:rPr lang="en-US" sz="2800" dirty="0" err="1">
                <a:cs typeface="Arial" charset="0"/>
              </a:rPr>
              <a:t>exped</a:t>
            </a:r>
            <a:r>
              <a:rPr lang="en-US" sz="2800" dirty="0">
                <a:cs typeface="Arial" charset="0"/>
              </a:rPr>
              <a:t> et </a:t>
            </a:r>
            <a:r>
              <a:rPr lang="en-US" sz="2800" dirty="0" err="1">
                <a:cs typeface="Arial" charset="0"/>
              </a:rPr>
              <a:t>et</a:t>
            </a:r>
            <a:r>
              <a:rPr lang="en-US" sz="2800" dirty="0">
                <a:cs typeface="Arial" charset="0"/>
              </a:rPr>
              <a:t> </a:t>
            </a:r>
            <a:r>
              <a:rPr lang="en-US" sz="2800" dirty="0" err="1">
                <a:cs typeface="Arial" charset="0"/>
              </a:rPr>
              <a:t>ommolupta</a:t>
            </a:r>
            <a:r>
              <a:rPr lang="en-US" sz="2800" dirty="0">
                <a:cs typeface="Arial" charset="0"/>
              </a:rPr>
              <a:t> </a:t>
            </a:r>
            <a:r>
              <a:rPr lang="en-US" sz="2800" dirty="0" err="1">
                <a:cs typeface="Arial" charset="0"/>
              </a:rPr>
              <a:t>volupti</a:t>
            </a:r>
            <a:r>
              <a:rPr lang="en-US" sz="2800" dirty="0">
                <a:cs typeface="Arial" charset="0"/>
              </a:rPr>
              <a:t> </a:t>
            </a:r>
            <a:r>
              <a:rPr lang="en-US" sz="2800" dirty="0" err="1">
                <a:cs typeface="Arial" charset="0"/>
              </a:rPr>
              <a:t>dit</a:t>
            </a:r>
            <a:r>
              <a:rPr lang="en-US" sz="2800" dirty="0">
                <a:cs typeface="Arial" charset="0"/>
              </a:rPr>
              <a:t> </a:t>
            </a:r>
            <a:r>
              <a:rPr lang="en-US" sz="2800" dirty="0" err="1">
                <a:cs typeface="Arial" charset="0"/>
              </a:rPr>
              <a:t>volupis</a:t>
            </a:r>
            <a:r>
              <a:rPr lang="en-US" sz="2800" dirty="0">
                <a:cs typeface="Arial" charset="0"/>
              </a:rPr>
              <a:t> </a:t>
            </a:r>
            <a:r>
              <a:rPr lang="en-US" sz="2800" dirty="0" err="1">
                <a:cs typeface="Arial" charset="0"/>
              </a:rPr>
              <a:t>suntion</a:t>
            </a:r>
            <a:r>
              <a:rPr lang="en-US" sz="2800" dirty="0">
                <a:cs typeface="Arial" charset="0"/>
              </a:rPr>
              <a:t> </a:t>
            </a:r>
            <a:r>
              <a:rPr lang="en-US" sz="2800" dirty="0" err="1">
                <a:cs typeface="Arial" charset="0"/>
              </a:rPr>
              <a:t>sequati</a:t>
            </a:r>
            <a:r>
              <a:rPr lang="en-US" sz="2800" dirty="0">
                <a:cs typeface="Arial" charset="0"/>
              </a:rPr>
              <a:t> non </a:t>
            </a:r>
            <a:r>
              <a:rPr lang="en-US" sz="2800" dirty="0" err="1">
                <a:cs typeface="Arial" charset="0"/>
              </a:rPr>
              <a:t>nume</a:t>
            </a:r>
            <a:r>
              <a:rPr lang="en-US" sz="2800" dirty="0">
                <a:cs typeface="Arial" charset="0"/>
              </a:rPr>
              <a:t> </a:t>
            </a:r>
            <a:r>
              <a:rPr lang="en-US" sz="2800" dirty="0" err="1">
                <a:cs typeface="Arial" charset="0"/>
              </a:rPr>
              <a:t>conserit</a:t>
            </a:r>
            <a:r>
              <a:rPr lang="en-US" sz="2800" dirty="0">
                <a:cs typeface="Arial" charset="0"/>
              </a:rPr>
              <a:t> </a:t>
            </a:r>
            <a:r>
              <a:rPr lang="en-US" sz="2800" dirty="0" err="1">
                <a:cs typeface="Arial" charset="0"/>
              </a:rPr>
              <a:t>porporro</a:t>
            </a:r>
            <a:r>
              <a:rPr lang="en-US" sz="2800" dirty="0">
                <a:cs typeface="Arial" charset="0"/>
              </a:rPr>
              <a:t> </a:t>
            </a:r>
            <a:r>
              <a:rPr lang="en-US" sz="2800" dirty="0" err="1">
                <a:cs typeface="Arial" charset="0"/>
              </a:rPr>
              <a:t>doloren</a:t>
            </a:r>
            <a:r>
              <a:rPr lang="en-US" sz="2800" dirty="0">
                <a:cs typeface="Arial" charset="0"/>
              </a:rPr>
              <a:t> </a:t>
            </a:r>
            <a:r>
              <a:rPr lang="en-US" sz="2800" dirty="0" err="1">
                <a:cs typeface="Arial" charset="0"/>
              </a:rPr>
              <a:t>ihiliquo</a:t>
            </a:r>
            <a:r>
              <a:rPr lang="en-US" sz="2800" dirty="0">
                <a:cs typeface="Arial" charset="0"/>
              </a:rPr>
              <a:t> </a:t>
            </a:r>
            <a:r>
              <a:rPr lang="en-US" sz="2800" dirty="0" err="1">
                <a:cs typeface="Arial" charset="0"/>
              </a:rPr>
              <a:t>omnienda</a:t>
            </a:r>
            <a:r>
              <a:rPr lang="en-US" sz="2800" dirty="0">
                <a:cs typeface="Arial" charset="0"/>
              </a:rPr>
              <a:t> </a:t>
            </a:r>
            <a:r>
              <a:rPr lang="en-US" sz="2800" dirty="0" err="1">
                <a:cs typeface="Arial" charset="0"/>
              </a:rPr>
              <a:t>dolupta</a:t>
            </a:r>
            <a:r>
              <a:rPr lang="en-US" sz="2800" dirty="0">
                <a:cs typeface="Arial" charset="0"/>
              </a:rPr>
              <a:t> </a:t>
            </a:r>
            <a:r>
              <a:rPr lang="en-US" sz="2800" dirty="0" err="1">
                <a:cs typeface="Arial" charset="0"/>
              </a:rPr>
              <a:t>doluptat</a:t>
            </a:r>
            <a:r>
              <a:rPr lang="en-US" sz="2800" dirty="0">
                <a:cs typeface="Arial" charset="0"/>
              </a:rPr>
              <a:t> </a:t>
            </a:r>
            <a:r>
              <a:rPr lang="en-US" sz="2800" dirty="0" err="1">
                <a:cs typeface="Arial" charset="0"/>
              </a:rPr>
              <a:t>offictae</a:t>
            </a:r>
            <a:r>
              <a:rPr lang="en-US" sz="2800" dirty="0">
                <a:cs typeface="Arial" charset="0"/>
              </a:rPr>
              <a:t> </a:t>
            </a:r>
            <a:r>
              <a:rPr lang="en-US" sz="2800" dirty="0" err="1">
                <a:cs typeface="Arial" charset="0"/>
              </a:rPr>
              <a:t>preseratur</a:t>
            </a:r>
            <a:r>
              <a:rPr lang="en-US" sz="2800" dirty="0">
                <a:cs typeface="Arial" charset="0"/>
              </a:rPr>
              <a:t>? Cab </a:t>
            </a:r>
            <a:r>
              <a:rPr lang="en-US" sz="2800" dirty="0" err="1">
                <a:cs typeface="Arial" charset="0"/>
              </a:rPr>
              <a:t>illum</a:t>
            </a:r>
            <a:r>
              <a:rPr lang="en-US" sz="2800" dirty="0">
                <a:cs typeface="Arial" charset="0"/>
              </a:rPr>
              <a:t> </a:t>
            </a:r>
            <a:r>
              <a:rPr lang="en-US" sz="2800" dirty="0" err="1">
                <a:cs typeface="Arial" charset="0"/>
              </a:rPr>
              <a:t>vellore</a:t>
            </a:r>
            <a:r>
              <a:rPr lang="en-US" sz="2800" dirty="0">
                <a:cs typeface="Arial" charset="0"/>
              </a:rPr>
              <a:t> </a:t>
            </a:r>
            <a:r>
              <a:rPr lang="en-US" sz="2800" dirty="0" err="1">
                <a:cs typeface="Arial" charset="0"/>
              </a:rPr>
              <a:t>ntiunt.Ehendic</a:t>
            </a:r>
            <a:r>
              <a:rPr lang="en-US" sz="2800" dirty="0">
                <a:cs typeface="Arial" charset="0"/>
              </a:rPr>
              <a:t> </a:t>
            </a:r>
            <a:r>
              <a:rPr lang="en-US" sz="2800" dirty="0" err="1">
                <a:cs typeface="Arial" charset="0"/>
              </a:rPr>
              <a:t>tatiam</a:t>
            </a:r>
            <a:r>
              <a:rPr lang="en-US" sz="2800" dirty="0">
                <a:cs typeface="Arial" charset="0"/>
              </a:rPr>
              <a:t> vent lab in </a:t>
            </a:r>
            <a:r>
              <a:rPr lang="en-US" sz="2800" dirty="0" err="1">
                <a:cs typeface="Arial" charset="0"/>
              </a:rPr>
              <a:t>prepellam</a:t>
            </a:r>
            <a:r>
              <a:rPr lang="en-US" sz="2800" dirty="0">
                <a:cs typeface="Arial" charset="0"/>
              </a:rPr>
              <a:t> de </a:t>
            </a:r>
            <a:r>
              <a:rPr lang="en-US" sz="2800" dirty="0" err="1">
                <a:cs typeface="Arial" charset="0"/>
              </a:rPr>
              <a:t>odisi</a:t>
            </a:r>
            <a:r>
              <a:rPr lang="en-US" sz="2800" dirty="0">
                <a:cs typeface="Arial" charset="0"/>
              </a:rPr>
              <a:t> </a:t>
            </a:r>
            <a:r>
              <a:rPr lang="en-US" sz="2800" dirty="0" err="1">
                <a:cs typeface="Arial" charset="0"/>
              </a:rPr>
              <a:t>inus</a:t>
            </a:r>
            <a:r>
              <a:rPr lang="en-US" sz="2800" dirty="0">
                <a:cs typeface="Arial" charset="0"/>
              </a:rPr>
              <a:t> </a:t>
            </a:r>
            <a:r>
              <a:rPr lang="en-US" sz="2800" dirty="0" err="1">
                <a:cs typeface="Arial" charset="0"/>
              </a:rPr>
              <a:t>ipsam</a:t>
            </a:r>
            <a:r>
              <a:rPr lang="en-US" sz="2800" dirty="0">
                <a:cs typeface="Arial" charset="0"/>
              </a:rPr>
              <a:t> </a:t>
            </a:r>
            <a:r>
              <a:rPr lang="en-US" sz="2800" dirty="0" err="1">
                <a:cs typeface="Arial" charset="0"/>
              </a:rPr>
              <a:t>harit</a:t>
            </a:r>
            <a:r>
              <a:rPr lang="en-US" sz="2800" dirty="0">
                <a:cs typeface="Arial" charset="0"/>
              </a:rPr>
              <a:t> </a:t>
            </a:r>
            <a:r>
              <a:rPr lang="en-US" sz="2800" dirty="0" err="1">
                <a:cs typeface="Arial" charset="0"/>
              </a:rPr>
              <a:t>audionecti</a:t>
            </a:r>
            <a:r>
              <a:rPr lang="en-US" sz="2800" dirty="0">
                <a:cs typeface="Arial" charset="0"/>
              </a:rPr>
              <a:t> </a:t>
            </a:r>
            <a:r>
              <a:rPr lang="en-US" sz="2800" dirty="0" err="1">
                <a:cs typeface="Arial" charset="0"/>
              </a:rPr>
              <a:t>cupienimil</a:t>
            </a:r>
            <a:r>
              <a:rPr lang="en-US" sz="2800" dirty="0">
                <a:cs typeface="Arial" charset="0"/>
              </a:rPr>
              <a:t> ex </a:t>
            </a:r>
            <a:r>
              <a:rPr lang="en-US" sz="2800" dirty="0" err="1">
                <a:cs typeface="Arial" charset="0"/>
              </a:rPr>
              <a:t>eos</a:t>
            </a:r>
            <a:r>
              <a:rPr lang="en-US" sz="2800" dirty="0">
                <a:cs typeface="Arial" charset="0"/>
              </a:rPr>
              <a:t> </a:t>
            </a:r>
            <a:r>
              <a:rPr lang="en-US" sz="2800" dirty="0" err="1">
                <a:cs typeface="Arial" charset="0"/>
              </a:rPr>
              <a:t>mo</a:t>
            </a:r>
            <a:r>
              <a:rPr lang="en-US" sz="2800" dirty="0">
                <a:cs typeface="Arial" charset="0"/>
              </a:rPr>
              <a:t> </a:t>
            </a:r>
            <a:r>
              <a:rPr lang="en-US" sz="2800" dirty="0" err="1">
                <a:cs typeface="Arial" charset="0"/>
              </a:rPr>
              <a:t>que</a:t>
            </a:r>
            <a:r>
              <a:rPr lang="en-US" sz="2800" dirty="0">
                <a:cs typeface="Arial" charset="0"/>
              </a:rPr>
              <a:t> la dolor </a:t>
            </a:r>
            <a:r>
              <a:rPr lang="en-US" sz="2800" dirty="0" err="1">
                <a:cs typeface="Arial" charset="0"/>
              </a:rPr>
              <a:t>reped</a:t>
            </a:r>
            <a:r>
              <a:rPr lang="en-US" sz="2800" dirty="0">
                <a:cs typeface="Arial" charset="0"/>
              </a:rPr>
              <a:t> qui </a:t>
            </a:r>
            <a:r>
              <a:rPr lang="en-US" sz="2800" dirty="0" err="1">
                <a:cs typeface="Arial" charset="0"/>
              </a:rPr>
              <a:t>incilit</a:t>
            </a:r>
            <a:r>
              <a:rPr lang="en-US" sz="2800" dirty="0">
                <a:cs typeface="Arial" charset="0"/>
              </a:rPr>
              <a:t> </a:t>
            </a:r>
            <a:r>
              <a:rPr lang="en-US" sz="2800" dirty="0" err="1">
                <a:cs typeface="Arial" charset="0"/>
              </a:rPr>
              <a:t>atquam</a:t>
            </a:r>
            <a:r>
              <a:rPr lang="en-US" sz="2800" dirty="0">
                <a:cs typeface="Arial" charset="0"/>
              </a:rPr>
              <a:t> </a:t>
            </a:r>
            <a:r>
              <a:rPr lang="en-US" sz="2800" dirty="0" err="1">
                <a:cs typeface="Arial" charset="0"/>
              </a:rPr>
              <a:t>escitae</a:t>
            </a:r>
            <a:r>
              <a:rPr lang="en-US" sz="2800" dirty="0">
                <a:cs typeface="Arial" charset="0"/>
              </a:rPr>
              <a:t> </a:t>
            </a:r>
            <a:r>
              <a:rPr lang="en-US" sz="2800" dirty="0" err="1">
                <a:cs typeface="Arial" charset="0"/>
              </a:rPr>
              <a:t>ruptat</a:t>
            </a:r>
            <a:r>
              <a:rPr lang="en-US" sz="2800" dirty="0">
                <a:cs typeface="Arial" charset="0"/>
              </a:rPr>
              <a:t> </a:t>
            </a:r>
            <a:r>
              <a:rPr lang="en-US" sz="2800" dirty="0" err="1">
                <a:cs typeface="Arial" charset="0"/>
              </a:rPr>
              <a:t>eveliam</a:t>
            </a:r>
            <a:r>
              <a:rPr lang="en-US" sz="2800" dirty="0">
                <a:cs typeface="Arial" charset="0"/>
              </a:rPr>
              <a:t> rem </a:t>
            </a:r>
            <a:r>
              <a:rPr lang="en-US" sz="2800" dirty="0" err="1">
                <a:cs typeface="Arial" charset="0"/>
              </a:rPr>
              <a:t>litassimus</a:t>
            </a:r>
            <a:r>
              <a:rPr lang="en-US" sz="2800" dirty="0">
                <a:cs typeface="Arial" charset="0"/>
              </a:rPr>
              <a:t> </a:t>
            </a:r>
            <a:r>
              <a:rPr lang="en-US" sz="2800" dirty="0" err="1">
                <a:cs typeface="Arial" charset="0"/>
              </a:rPr>
              <a:t>iusae</a:t>
            </a:r>
            <a:r>
              <a:rPr lang="en-US" sz="2800" dirty="0">
                <a:cs typeface="Arial" charset="0"/>
              </a:rPr>
              <a:t> </a:t>
            </a:r>
            <a:r>
              <a:rPr lang="en-US" sz="2800" dirty="0" err="1">
                <a:cs typeface="Arial" charset="0"/>
              </a:rPr>
              <a:t>atem</a:t>
            </a:r>
            <a:r>
              <a:rPr lang="en-US" sz="2800" dirty="0">
                <a:cs typeface="Arial" charset="0"/>
              </a:rPr>
              <a:t> quo </a:t>
            </a:r>
            <a:r>
              <a:rPr lang="en-US" sz="2800" dirty="0" err="1">
                <a:cs typeface="Arial" charset="0"/>
              </a:rPr>
              <a:t>coreper</a:t>
            </a:r>
            <a:r>
              <a:rPr lang="en-US" sz="2800" dirty="0">
                <a:cs typeface="Arial" charset="0"/>
              </a:rPr>
              <a:t> </a:t>
            </a:r>
            <a:r>
              <a:rPr lang="en-US" sz="2800" dirty="0" err="1">
                <a:cs typeface="Arial" charset="0"/>
              </a:rPr>
              <a:t>rumqui</a:t>
            </a:r>
            <a:r>
              <a:rPr lang="en-US" sz="2800" dirty="0">
                <a:cs typeface="Arial" charset="0"/>
              </a:rPr>
              <a:t> </a:t>
            </a:r>
            <a:r>
              <a:rPr lang="en-US" sz="2800" dirty="0" err="1">
                <a:cs typeface="Arial" charset="0"/>
              </a:rPr>
              <a:t>verrum</a:t>
            </a:r>
            <a:r>
              <a:rPr lang="en-US" sz="2800" dirty="0">
                <a:cs typeface="Arial" charset="0"/>
              </a:rPr>
              <a:t> </a:t>
            </a:r>
            <a:r>
              <a:rPr lang="en-US" sz="2800" dirty="0" err="1">
                <a:cs typeface="Arial" charset="0"/>
              </a:rPr>
              <a:t>sed</a:t>
            </a:r>
            <a:r>
              <a:rPr lang="en-US" sz="2800" dirty="0">
                <a:cs typeface="Arial" charset="0"/>
              </a:rPr>
              <a:t> </a:t>
            </a:r>
            <a:r>
              <a:rPr lang="en-US" sz="2800" dirty="0" err="1">
                <a:cs typeface="Arial" charset="0"/>
              </a:rPr>
              <a:t>quidesto</a:t>
            </a:r>
            <a:r>
              <a:rPr lang="en-US" sz="2800" dirty="0">
                <a:cs typeface="Arial" charset="0"/>
              </a:rPr>
              <a:t> </a:t>
            </a:r>
            <a:r>
              <a:rPr lang="en-US" sz="2800" dirty="0" err="1">
                <a:cs typeface="Arial" charset="0"/>
              </a:rPr>
              <a:t>explige</a:t>
            </a:r>
            <a:r>
              <a:rPr lang="en-US" sz="2800" dirty="0">
                <a:cs typeface="Arial" charset="0"/>
              </a:rPr>
              <a:t> </a:t>
            </a:r>
            <a:r>
              <a:rPr lang="en-US" sz="2800" dirty="0" err="1">
                <a:cs typeface="Arial" charset="0"/>
              </a:rPr>
              <a:t>ndundan</a:t>
            </a:r>
            <a:r>
              <a:rPr lang="en-US" sz="2800" dirty="0">
                <a:cs typeface="Arial" charset="0"/>
              </a:rPr>
              <a:t> </a:t>
            </a:r>
            <a:r>
              <a:rPr lang="en-US" sz="2800" dirty="0" err="1">
                <a:cs typeface="Arial" charset="0"/>
              </a:rPr>
              <a:t>ditiorr</a:t>
            </a:r>
            <a:r>
              <a:rPr lang="en-US" sz="2800" dirty="0">
                <a:cs typeface="Arial" charset="0"/>
              </a:rPr>
              <a:t> </a:t>
            </a:r>
            <a:r>
              <a:rPr lang="en-US" sz="2800" dirty="0" err="1">
                <a:cs typeface="Arial" charset="0"/>
              </a:rPr>
              <a:t>orerias</a:t>
            </a:r>
            <a:r>
              <a:rPr lang="en-US" sz="2800" dirty="0">
                <a:cs typeface="Arial" charset="0"/>
              </a:rPr>
              <a:t> </a:t>
            </a:r>
            <a:r>
              <a:rPr lang="en-US" sz="2800" dirty="0" err="1">
                <a:cs typeface="Arial" charset="0"/>
              </a:rPr>
              <a:t>aliqui</a:t>
            </a:r>
            <a:r>
              <a:rPr lang="en-US" sz="2800" dirty="0">
                <a:cs typeface="Arial" charset="0"/>
              </a:rPr>
              <a:t> </a:t>
            </a:r>
            <a:r>
              <a:rPr lang="en-US" sz="2800" dirty="0" err="1">
                <a:cs typeface="Arial" charset="0"/>
              </a:rPr>
              <a:t>nimilia</a:t>
            </a:r>
            <a:r>
              <a:rPr lang="en-US" sz="2800" dirty="0">
                <a:cs typeface="Arial" charset="0"/>
              </a:rPr>
              <a:t> dicit </a:t>
            </a:r>
            <a:r>
              <a:rPr lang="en-US" sz="2800" dirty="0" err="1">
                <a:cs typeface="Arial" charset="0"/>
              </a:rPr>
              <a:t>que</a:t>
            </a:r>
            <a:r>
              <a:rPr lang="en-US" sz="2800" dirty="0">
                <a:cs typeface="Arial" charset="0"/>
              </a:rPr>
              <a:t> </a:t>
            </a:r>
            <a:r>
              <a:rPr lang="en-US" sz="2800" dirty="0" err="1">
                <a:cs typeface="Arial" charset="0"/>
              </a:rPr>
              <a:t>num</a:t>
            </a:r>
            <a:r>
              <a:rPr lang="en-US" sz="2800" dirty="0">
                <a:cs typeface="Arial" charset="0"/>
              </a:rPr>
              <a:t> </a:t>
            </a:r>
            <a:r>
              <a:rPr lang="en-US" sz="2800" dirty="0" err="1">
                <a:cs typeface="Arial" charset="0"/>
              </a:rPr>
              <a:t>endit</a:t>
            </a:r>
            <a:r>
              <a:rPr lang="en-US" sz="2800" dirty="0">
                <a:cs typeface="Arial" charset="0"/>
              </a:rPr>
              <a:t> </a:t>
            </a:r>
            <a:r>
              <a:rPr lang="en-US" sz="2800" dirty="0" err="1">
                <a:cs typeface="Arial" charset="0"/>
              </a:rPr>
              <a:t>rerchitatur</a:t>
            </a:r>
            <a:r>
              <a:rPr lang="en-US" sz="2800" dirty="0">
                <a:cs typeface="Arial" charset="0"/>
              </a:rPr>
              <a:t> re, </a:t>
            </a:r>
            <a:r>
              <a:rPr lang="en-US" sz="2800" dirty="0" err="1">
                <a:cs typeface="Arial" charset="0"/>
              </a:rPr>
              <a:t>sunt</a:t>
            </a:r>
            <a:r>
              <a:rPr lang="en-US" sz="2800" dirty="0">
                <a:cs typeface="Arial" charset="0"/>
              </a:rPr>
              <a:t>, non ne </a:t>
            </a:r>
            <a:r>
              <a:rPr lang="en-US" sz="2800" dirty="0" err="1">
                <a:cs typeface="Arial" charset="0"/>
              </a:rPr>
              <a:t>nobitium</a:t>
            </a:r>
            <a:r>
              <a:rPr lang="en-US" sz="2800" dirty="0">
                <a:cs typeface="Arial" charset="0"/>
              </a:rPr>
              <a:t> </a:t>
            </a:r>
            <a:r>
              <a:rPr lang="en-US" sz="2800" dirty="0" err="1">
                <a:cs typeface="Arial" charset="0"/>
              </a:rPr>
              <a:t>dunt</a:t>
            </a:r>
            <a:r>
              <a:rPr lang="en-US" sz="2800" dirty="0">
                <a:cs typeface="Arial" charset="0"/>
              </a:rPr>
              <a:t> </a:t>
            </a:r>
            <a:r>
              <a:rPr lang="en-US" sz="2800" dirty="0" err="1">
                <a:cs typeface="Arial" charset="0"/>
              </a:rPr>
              <a:t>quoditia</a:t>
            </a:r>
            <a:r>
              <a:rPr lang="en-US" sz="2800" dirty="0">
                <a:cs typeface="Arial" charset="0"/>
              </a:rPr>
              <a:t> </a:t>
            </a:r>
            <a:r>
              <a:rPr lang="en-US" sz="2800" dirty="0" err="1">
                <a:cs typeface="Arial" charset="0"/>
              </a:rPr>
              <a:t>nistiosant</a:t>
            </a:r>
            <a:r>
              <a:rPr lang="en-US" sz="2800" dirty="0">
                <a:cs typeface="Arial" charset="0"/>
              </a:rPr>
              <a:t> </a:t>
            </a:r>
            <a:r>
              <a:rPr lang="en-US" sz="2800" dirty="0" err="1">
                <a:cs typeface="Arial" charset="0"/>
              </a:rPr>
              <a:t>rempore</a:t>
            </a:r>
            <a:r>
              <a:rPr lang="en-US" sz="2800" dirty="0">
                <a:cs typeface="Arial" charset="0"/>
              </a:rPr>
              <a:t> </a:t>
            </a:r>
            <a:r>
              <a:rPr lang="en-US" sz="2800" dirty="0" err="1">
                <a:cs typeface="Arial" charset="0"/>
              </a:rPr>
              <a:t>volor</a:t>
            </a:r>
            <a:r>
              <a:rPr lang="en-US" sz="2800" dirty="0">
                <a:cs typeface="Arial" charset="0"/>
              </a:rPr>
              <a:t> as alit </a:t>
            </a:r>
            <a:r>
              <a:rPr lang="en-US" sz="2800" dirty="0" err="1">
                <a:cs typeface="Arial" charset="0"/>
              </a:rPr>
              <a:t>reptat</a:t>
            </a:r>
            <a:r>
              <a:rPr lang="en-US" sz="2800" dirty="0">
                <a:cs typeface="Arial" charset="0"/>
              </a:rPr>
              <a:t> </a:t>
            </a:r>
            <a:r>
              <a:rPr lang="en-US" sz="2800" dirty="0" err="1">
                <a:cs typeface="Arial" charset="0"/>
              </a:rPr>
              <a:t>dit</a:t>
            </a:r>
            <a:r>
              <a:rPr lang="en-US" sz="2800" dirty="0">
                <a:cs typeface="Arial" charset="0"/>
              </a:rPr>
              <a:t> et </a:t>
            </a:r>
            <a:r>
              <a:rPr lang="en-US" sz="2800" dirty="0" err="1">
                <a:cs typeface="Arial" charset="0"/>
              </a:rPr>
              <a:t>que</a:t>
            </a:r>
            <a:r>
              <a:rPr lang="en-US" sz="2800" dirty="0">
                <a:cs typeface="Arial" charset="0"/>
              </a:rPr>
              <a:t> </a:t>
            </a:r>
            <a:r>
              <a:rPr lang="en-US" sz="2800" dirty="0" err="1">
                <a:cs typeface="Arial" charset="0"/>
              </a:rPr>
              <a:t>nonecepudam</a:t>
            </a:r>
            <a:r>
              <a:rPr lang="en-US" sz="2800" dirty="0">
                <a:cs typeface="Arial" charset="0"/>
              </a:rPr>
              <a:t> </a:t>
            </a:r>
            <a:r>
              <a:rPr lang="en-US" sz="2800" dirty="0" err="1">
                <a:cs typeface="Arial" charset="0"/>
              </a:rPr>
              <a:t>aliqui</a:t>
            </a:r>
            <a:r>
              <a:rPr lang="en-US" sz="2800" dirty="0">
                <a:cs typeface="Arial" charset="0"/>
              </a:rPr>
              <a:t> </a:t>
            </a:r>
            <a:r>
              <a:rPr lang="en-US" sz="2800" dirty="0" err="1">
                <a:cs typeface="Arial" charset="0"/>
              </a:rPr>
              <a:t>duntiis</a:t>
            </a:r>
            <a:r>
              <a:rPr lang="en-US" sz="2800" dirty="0">
                <a:cs typeface="Arial" charset="0"/>
              </a:rPr>
              <a:t> </a:t>
            </a:r>
            <a:r>
              <a:rPr lang="en-US" sz="2800" dirty="0" err="1">
                <a:cs typeface="Arial" charset="0"/>
              </a:rPr>
              <a:t>estis</a:t>
            </a:r>
            <a:r>
              <a:rPr lang="en-US" sz="2800" dirty="0">
                <a:cs typeface="Arial" charset="0"/>
              </a:rPr>
              <a:t> </a:t>
            </a:r>
            <a:r>
              <a:rPr lang="en-US" sz="2800" dirty="0" err="1">
                <a:cs typeface="Arial" charset="0"/>
              </a:rPr>
              <a:t>asperspist</a:t>
            </a:r>
            <a:r>
              <a:rPr lang="en-US" sz="2800" dirty="0">
                <a:cs typeface="Arial" charset="0"/>
              </a:rPr>
              <a:t>, </a:t>
            </a:r>
            <a:r>
              <a:rPr lang="en-US" sz="2800" dirty="0" err="1">
                <a:cs typeface="Arial" charset="0"/>
              </a:rPr>
              <a:t>ea</a:t>
            </a:r>
            <a:r>
              <a:rPr lang="en-US" sz="2800" dirty="0">
                <a:cs typeface="Arial" charset="0"/>
              </a:rPr>
              <a:t> </a:t>
            </a:r>
            <a:r>
              <a:rPr lang="en-US" sz="2800" dirty="0" err="1">
                <a:cs typeface="Arial" charset="0"/>
              </a:rPr>
              <a:t>nossum</a:t>
            </a:r>
            <a:r>
              <a:rPr lang="en-US" sz="2800" dirty="0">
                <a:cs typeface="Arial" charset="0"/>
              </a:rPr>
              <a:t> </a:t>
            </a:r>
            <a:r>
              <a:rPr lang="en-US" sz="2800" dirty="0" err="1">
                <a:cs typeface="Arial" charset="0"/>
              </a:rPr>
              <a:t>vendiae</a:t>
            </a:r>
            <a:r>
              <a:rPr lang="en-US" sz="2800" dirty="0">
                <a:cs typeface="Arial" charset="0"/>
              </a:rPr>
              <a:t> plat.</a:t>
            </a:r>
          </a:p>
          <a:p>
            <a:r>
              <a:rPr lang="en-US" sz="2800" dirty="0" err="1">
                <a:cs typeface="Arial" charset="0"/>
              </a:rPr>
              <a:t>Quis</a:t>
            </a:r>
            <a:r>
              <a:rPr lang="en-US" sz="2800" dirty="0">
                <a:cs typeface="Arial" charset="0"/>
              </a:rPr>
              <a:t> a </a:t>
            </a:r>
            <a:r>
              <a:rPr lang="en-US" sz="2800" dirty="0" err="1">
                <a:cs typeface="Arial" charset="0"/>
              </a:rPr>
              <a:t>consequatia</a:t>
            </a:r>
            <a:r>
              <a:rPr lang="en-US" sz="2800" dirty="0">
                <a:cs typeface="Arial" charset="0"/>
              </a:rPr>
              <a:t> </a:t>
            </a:r>
            <a:r>
              <a:rPr lang="en-US" sz="2800" dirty="0" err="1">
                <a:cs typeface="Arial" charset="0"/>
              </a:rPr>
              <a:t>nitati</a:t>
            </a:r>
            <a:r>
              <a:rPr lang="en-US" sz="2800" dirty="0">
                <a:cs typeface="Arial" charset="0"/>
              </a:rPr>
              <a:t> </a:t>
            </a:r>
            <a:r>
              <a:rPr lang="en-US" sz="2800" dirty="0" err="1">
                <a:cs typeface="Arial" charset="0"/>
              </a:rPr>
              <a:t>omnimpo</a:t>
            </a:r>
            <a:r>
              <a:rPr lang="en-US" sz="2800" dirty="0">
                <a:cs typeface="Arial" charset="0"/>
              </a:rPr>
              <a:t> </a:t>
            </a:r>
            <a:r>
              <a:rPr lang="en-US" sz="2800" dirty="0" err="1">
                <a:cs typeface="Arial" charset="0"/>
              </a:rPr>
              <a:t>rporernat</a:t>
            </a:r>
            <a:r>
              <a:rPr lang="en-US" sz="2800" dirty="0">
                <a:cs typeface="Arial" charset="0"/>
              </a:rPr>
              <a:t> </a:t>
            </a:r>
            <a:r>
              <a:rPr lang="en-US" sz="2800" dirty="0" err="1">
                <a:cs typeface="Arial" charset="0"/>
              </a:rPr>
              <a:t>laborro</a:t>
            </a:r>
            <a:r>
              <a:rPr lang="en-US" sz="2800" dirty="0">
                <a:cs typeface="Arial" charset="0"/>
              </a:rPr>
              <a:t> </a:t>
            </a:r>
            <a:r>
              <a:rPr lang="en-US" sz="2800" dirty="0" err="1">
                <a:cs typeface="Arial" charset="0"/>
              </a:rPr>
              <a:t>blaborio</a:t>
            </a:r>
            <a:r>
              <a:rPr lang="en-US" sz="2800" dirty="0">
                <a:cs typeface="Arial" charset="0"/>
              </a:rPr>
              <a:t> </a:t>
            </a:r>
            <a:r>
              <a:rPr lang="en-US" sz="2800" dirty="0" err="1">
                <a:cs typeface="Arial" charset="0"/>
              </a:rPr>
              <a:t>comnis</a:t>
            </a:r>
            <a:r>
              <a:rPr lang="en-US" sz="2800" dirty="0">
                <a:cs typeface="Arial" charset="0"/>
              </a:rPr>
              <a:t> doles </a:t>
            </a:r>
            <a:r>
              <a:rPr lang="en-US" sz="2800" dirty="0" err="1">
                <a:cs typeface="Arial" charset="0"/>
              </a:rPr>
              <a:t>veligniatur</a:t>
            </a:r>
            <a:r>
              <a:rPr lang="en-US" sz="2800" dirty="0">
                <a:cs typeface="Arial" charset="0"/>
              </a:rPr>
              <a:t>? </a:t>
            </a:r>
            <a:r>
              <a:rPr lang="en-US" sz="2800" dirty="0" err="1">
                <a:cs typeface="Arial" charset="0"/>
              </a:rPr>
              <a:t>Quia</a:t>
            </a:r>
            <a:r>
              <a:rPr lang="en-US" sz="2800" dirty="0">
                <a:cs typeface="Arial" charset="0"/>
              </a:rPr>
              <a:t> </a:t>
            </a:r>
            <a:r>
              <a:rPr lang="en-US" sz="2800" dirty="0" err="1">
                <a:cs typeface="Arial" charset="0"/>
              </a:rPr>
              <a:t>dus</a:t>
            </a:r>
            <a:r>
              <a:rPr lang="en-US" sz="2800" dirty="0">
                <a:cs typeface="Arial" charset="0"/>
              </a:rPr>
              <a:t>, </a:t>
            </a:r>
            <a:r>
              <a:rPr lang="en-US" sz="2800" dirty="0" err="1">
                <a:cs typeface="Arial" charset="0"/>
              </a:rPr>
              <a:t>eos</a:t>
            </a:r>
            <a:r>
              <a:rPr lang="en-US" sz="2800" dirty="0">
                <a:cs typeface="Arial" charset="0"/>
              </a:rPr>
              <a:t> </a:t>
            </a:r>
            <a:r>
              <a:rPr lang="en-US" sz="2800" dirty="0" err="1">
                <a:cs typeface="Arial" charset="0"/>
              </a:rPr>
              <a:t>eum</a:t>
            </a:r>
            <a:r>
              <a:rPr lang="en-US" sz="2800" dirty="0">
                <a:cs typeface="Arial" charset="0"/>
              </a:rPr>
              <a:t> quam, cum quid </a:t>
            </a:r>
            <a:r>
              <a:rPr lang="en-US" sz="2800" dirty="0" err="1">
                <a:cs typeface="Arial" charset="0"/>
              </a:rPr>
              <a:t>minusan</a:t>
            </a:r>
            <a:r>
              <a:rPr lang="en-US" sz="2800" dirty="0">
                <a:cs typeface="Arial" charset="0"/>
              </a:rPr>
              <a:t> </a:t>
            </a:r>
            <a:r>
              <a:rPr lang="en-US" sz="2800" dirty="0" err="1">
                <a:cs typeface="Arial" charset="0"/>
              </a:rPr>
              <a:t>turerundis</a:t>
            </a:r>
            <a:r>
              <a:rPr lang="en-US" sz="2800" dirty="0">
                <a:cs typeface="Arial" charset="0"/>
              </a:rPr>
              <a:t> as con </a:t>
            </a:r>
            <a:r>
              <a:rPr lang="en-US" sz="2800" dirty="0" err="1">
                <a:cs typeface="Arial" charset="0"/>
              </a:rPr>
              <a:t>cumquis</a:t>
            </a:r>
            <a:r>
              <a:rPr lang="en-US" sz="2800" dirty="0">
                <a:cs typeface="Arial" charset="0"/>
              </a:rPr>
              <a:t> </a:t>
            </a:r>
            <a:r>
              <a:rPr lang="en-US" sz="2800" dirty="0" err="1">
                <a:cs typeface="Arial" charset="0"/>
              </a:rPr>
              <a:t>est</a:t>
            </a:r>
            <a:r>
              <a:rPr lang="en-US" sz="2800" dirty="0">
                <a:cs typeface="Arial" charset="0"/>
              </a:rPr>
              <a:t> </a:t>
            </a:r>
            <a:r>
              <a:rPr lang="en-US" sz="2800" dirty="0" err="1">
                <a:cs typeface="Arial" charset="0"/>
              </a:rPr>
              <a:t>quibus</a:t>
            </a:r>
            <a:r>
              <a:rPr lang="en-US" sz="2800" dirty="0">
                <a:cs typeface="Arial" charset="0"/>
              </a:rPr>
              <a:t> </a:t>
            </a:r>
            <a:r>
              <a:rPr lang="en-US" sz="2800" dirty="0" err="1">
                <a:cs typeface="Arial" charset="0"/>
              </a:rPr>
              <a:t>volestia</a:t>
            </a:r>
            <a:r>
              <a:rPr lang="en-US" sz="2800" dirty="0">
                <a:cs typeface="Arial" charset="0"/>
              </a:rPr>
              <a:t> </a:t>
            </a:r>
            <a:r>
              <a:rPr lang="en-US" sz="2800" dirty="0" err="1">
                <a:cs typeface="Arial" charset="0"/>
              </a:rPr>
              <a:t>veles</a:t>
            </a:r>
            <a:r>
              <a:rPr lang="en-US" sz="2800" dirty="0">
                <a:cs typeface="Arial" charset="0"/>
              </a:rPr>
              <a:t> </a:t>
            </a:r>
            <a:r>
              <a:rPr lang="en-US" sz="2800" dirty="0" err="1">
                <a:cs typeface="Arial" charset="0"/>
              </a:rPr>
              <a:t>nectem</a:t>
            </a:r>
            <a:r>
              <a:rPr lang="en-US" sz="2800" dirty="0">
                <a:cs typeface="Arial" charset="0"/>
              </a:rPr>
              <a:t> as </a:t>
            </a:r>
            <a:r>
              <a:rPr lang="en-US" sz="2800" dirty="0" err="1">
                <a:cs typeface="Arial" charset="0"/>
              </a:rPr>
              <a:t>eos</a:t>
            </a:r>
            <a:r>
              <a:rPr lang="en-US" sz="2800" dirty="0">
                <a:cs typeface="Arial" charset="0"/>
              </a:rPr>
              <a:t> </a:t>
            </a:r>
            <a:r>
              <a:rPr lang="en-US" sz="2800" dirty="0" err="1">
                <a:cs typeface="Arial" charset="0"/>
              </a:rPr>
              <a:t>eum</a:t>
            </a:r>
            <a:r>
              <a:rPr lang="en-US" sz="2800" dirty="0">
                <a:cs typeface="Arial" charset="0"/>
              </a:rPr>
              <a:t> </a:t>
            </a:r>
            <a:r>
              <a:rPr lang="en-US" sz="2800" dirty="0" err="1">
                <a:cs typeface="Arial" charset="0"/>
              </a:rPr>
              <a:t>imus</a:t>
            </a:r>
            <a:r>
              <a:rPr lang="en-US" sz="2800" dirty="0">
                <a:cs typeface="Arial" charset="0"/>
              </a:rPr>
              <a:t> </a:t>
            </a:r>
            <a:r>
              <a:rPr lang="en-US" sz="2800" dirty="0" err="1">
                <a:cs typeface="Arial" charset="0"/>
              </a:rPr>
              <a:t>aut</a:t>
            </a:r>
            <a:r>
              <a:rPr lang="en-US" sz="2800" dirty="0">
                <a:cs typeface="Arial" charset="0"/>
              </a:rPr>
              <a:t> et </a:t>
            </a:r>
            <a:r>
              <a:rPr lang="en-US" sz="2800" dirty="0" err="1">
                <a:cs typeface="Arial" charset="0"/>
              </a:rPr>
              <a:t>officat</a:t>
            </a:r>
            <a:r>
              <a:rPr lang="en-US" sz="2800" dirty="0">
                <a:cs typeface="Arial" charset="0"/>
              </a:rPr>
              <a:t> di </a:t>
            </a:r>
            <a:r>
              <a:rPr lang="en-US" sz="2800" dirty="0" err="1">
                <a:cs typeface="Arial" charset="0"/>
              </a:rPr>
              <a:t>bereped</a:t>
            </a:r>
            <a:r>
              <a:rPr lang="en-US" sz="2800" dirty="0">
                <a:cs typeface="Arial" charset="0"/>
              </a:rPr>
              <a:t> qui res </a:t>
            </a:r>
            <a:r>
              <a:rPr lang="en-US" sz="2800" dirty="0" err="1">
                <a:cs typeface="Arial" charset="0"/>
              </a:rPr>
              <a:t>es</a:t>
            </a:r>
            <a:r>
              <a:rPr lang="en-US" sz="2800" dirty="0">
                <a:cs typeface="Arial" charset="0"/>
              </a:rPr>
              <a:t> </a:t>
            </a:r>
            <a:r>
              <a:rPr lang="en-US" sz="2800" dirty="0" err="1">
                <a:cs typeface="Arial" charset="0"/>
              </a:rPr>
              <a:t>sitam</a:t>
            </a:r>
            <a:r>
              <a:rPr lang="en-US" sz="2800" dirty="0">
                <a:cs typeface="Arial" charset="0"/>
              </a:rPr>
              <a:t>, od </a:t>
            </a:r>
            <a:r>
              <a:rPr lang="en-US" sz="2800" dirty="0" err="1">
                <a:cs typeface="Arial" charset="0"/>
              </a:rPr>
              <a:t>magnatibus</a:t>
            </a:r>
            <a:r>
              <a:rPr lang="en-US" sz="2800" dirty="0">
                <a:cs typeface="Arial" charset="0"/>
              </a:rPr>
              <a:t>, </a:t>
            </a:r>
            <a:r>
              <a:rPr lang="en-US" sz="2800" dirty="0" err="1">
                <a:cs typeface="Arial" charset="0"/>
              </a:rPr>
              <a:t>omnia</a:t>
            </a:r>
            <a:r>
              <a:rPr lang="en-US" sz="2800" dirty="0">
                <a:cs typeface="Arial" charset="0"/>
              </a:rPr>
              <a:t> </a:t>
            </a:r>
            <a:r>
              <a:rPr lang="en-US" sz="2800" dirty="0" err="1">
                <a:cs typeface="Arial" charset="0"/>
              </a:rPr>
              <a:t>sinimus</a:t>
            </a:r>
            <a:r>
              <a:rPr lang="en-US" sz="2800" dirty="0">
                <a:cs typeface="Arial" charset="0"/>
              </a:rPr>
              <a:t> et </a:t>
            </a:r>
            <a:r>
              <a:rPr lang="en-US" sz="2800" dirty="0" err="1">
                <a:cs typeface="Arial" charset="0"/>
              </a:rPr>
              <a:t>aut</a:t>
            </a:r>
            <a:r>
              <a:rPr lang="en-US" sz="2800" dirty="0">
                <a:cs typeface="Arial" charset="0"/>
              </a:rPr>
              <a:t> as quae </a:t>
            </a:r>
            <a:r>
              <a:rPr lang="en-US" sz="2800" dirty="0" err="1">
                <a:cs typeface="Arial" charset="0"/>
              </a:rPr>
              <a:t>conempe</a:t>
            </a:r>
            <a:r>
              <a:rPr lang="en-US" sz="2800" dirty="0">
                <a:cs typeface="Arial" charset="0"/>
              </a:rPr>
              <a:t> </a:t>
            </a:r>
            <a:r>
              <a:rPr lang="en-US" sz="2800" dirty="0" err="1">
                <a:cs typeface="Arial" charset="0"/>
              </a:rPr>
              <a:t>rnatiis</a:t>
            </a:r>
            <a:r>
              <a:rPr lang="en-US" sz="2800" dirty="0">
                <a:cs typeface="Arial" charset="0"/>
              </a:rPr>
              <a:t> </a:t>
            </a:r>
            <a:r>
              <a:rPr lang="en-US" sz="2800" dirty="0" err="1">
                <a:cs typeface="Arial" charset="0"/>
              </a:rPr>
              <a:t>sunt</a:t>
            </a:r>
            <a:endParaRPr lang="en-US" sz="2800" dirty="0">
              <a:cs typeface="Arial" charset="0"/>
            </a:endParaRPr>
          </a:p>
        </p:txBody>
      </p:sp>
      <p:sp>
        <p:nvSpPr>
          <p:cNvPr id="58" name="TextBox 19"/>
          <p:cNvSpPr txBox="1">
            <a:spLocks noChangeArrowheads="1"/>
          </p:cNvSpPr>
          <p:nvPr/>
        </p:nvSpPr>
        <p:spPr bwMode="auto">
          <a:xfrm>
            <a:off x="2492375" y="22096070"/>
            <a:ext cx="13901738" cy="101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9900">
                <a:solidFill>
                  <a:schemeClr val="tx1"/>
                </a:solidFill>
                <a:latin typeface="Arial" charset="0"/>
                <a:ea typeface="ＭＳ Ｐゴシック" charset="0"/>
              </a:defRPr>
            </a:lvl1pPr>
            <a:lvl2pPr marL="742950" indent="-285750">
              <a:defRPr sz="9900">
                <a:solidFill>
                  <a:schemeClr val="tx1"/>
                </a:solidFill>
                <a:latin typeface="Arial" charset="0"/>
                <a:ea typeface="ＭＳ Ｐゴシック" charset="0"/>
              </a:defRPr>
            </a:lvl2pPr>
            <a:lvl3pPr marL="1143000" indent="-228600">
              <a:defRPr sz="9900">
                <a:solidFill>
                  <a:schemeClr val="tx1"/>
                </a:solidFill>
                <a:latin typeface="Arial" charset="0"/>
                <a:ea typeface="ＭＳ Ｐゴシック" charset="0"/>
              </a:defRPr>
            </a:lvl3pPr>
            <a:lvl4pPr marL="1600200" indent="-228600">
              <a:defRPr sz="9900">
                <a:solidFill>
                  <a:schemeClr val="tx1"/>
                </a:solidFill>
                <a:latin typeface="Arial" charset="0"/>
                <a:ea typeface="ＭＳ Ｐゴシック" charset="0"/>
              </a:defRPr>
            </a:lvl4pPr>
            <a:lvl5pPr marL="2057400" indent="-228600">
              <a:defRPr sz="9900">
                <a:solidFill>
                  <a:schemeClr val="tx1"/>
                </a:solidFill>
                <a:latin typeface="Arial" charset="0"/>
                <a:ea typeface="ＭＳ Ｐゴシック" charset="0"/>
              </a:defRPr>
            </a:lvl5pPr>
            <a:lvl6pPr marL="2514600" indent="-228600" defTabSz="2506663" fontAlgn="base">
              <a:spcBef>
                <a:spcPct val="0"/>
              </a:spcBef>
              <a:spcAft>
                <a:spcPct val="0"/>
              </a:spcAft>
              <a:defRPr sz="9900">
                <a:solidFill>
                  <a:schemeClr val="tx1"/>
                </a:solidFill>
                <a:latin typeface="Arial" charset="0"/>
                <a:ea typeface="ＭＳ Ｐゴシック" charset="0"/>
              </a:defRPr>
            </a:lvl6pPr>
            <a:lvl7pPr marL="2971800" indent="-228600" defTabSz="2506663" fontAlgn="base">
              <a:spcBef>
                <a:spcPct val="0"/>
              </a:spcBef>
              <a:spcAft>
                <a:spcPct val="0"/>
              </a:spcAft>
              <a:defRPr sz="9900">
                <a:solidFill>
                  <a:schemeClr val="tx1"/>
                </a:solidFill>
                <a:latin typeface="Arial" charset="0"/>
                <a:ea typeface="ＭＳ Ｐゴシック" charset="0"/>
              </a:defRPr>
            </a:lvl7pPr>
            <a:lvl8pPr marL="3429000" indent="-228600" defTabSz="2506663" fontAlgn="base">
              <a:spcBef>
                <a:spcPct val="0"/>
              </a:spcBef>
              <a:spcAft>
                <a:spcPct val="0"/>
              </a:spcAft>
              <a:defRPr sz="9900">
                <a:solidFill>
                  <a:schemeClr val="tx1"/>
                </a:solidFill>
                <a:latin typeface="Arial" charset="0"/>
                <a:ea typeface="ＭＳ Ｐゴシック" charset="0"/>
              </a:defRPr>
            </a:lvl8pPr>
            <a:lvl9pPr marL="3886200" indent="-228600" defTabSz="2506663" fontAlgn="base">
              <a:spcBef>
                <a:spcPct val="0"/>
              </a:spcBef>
              <a:spcAft>
                <a:spcPct val="0"/>
              </a:spcAft>
              <a:defRPr sz="9900">
                <a:solidFill>
                  <a:schemeClr val="tx1"/>
                </a:solidFill>
                <a:latin typeface="Arial" charset="0"/>
                <a:ea typeface="ＭＳ Ｐゴシック" charset="0"/>
              </a:defRPr>
            </a:lvl9pPr>
          </a:lstStyle>
          <a:p>
            <a:pPr algn="ctr"/>
            <a:r>
              <a:rPr lang="en-US" sz="6000" dirty="0">
                <a:solidFill>
                  <a:srgbClr val="129DBF"/>
                </a:solidFill>
                <a:cs typeface="Arial" charset="0"/>
              </a:rPr>
              <a:t>Scientific subtitle goes here</a:t>
            </a:r>
          </a:p>
        </p:txBody>
      </p:sp>
      <p:pic>
        <p:nvPicPr>
          <p:cNvPr id="59" name="Picture 20" descr="istockphoto_309782-dna-mutation.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470150" y="23534345"/>
            <a:ext cx="13584238" cy="482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60" name="TextBox 21"/>
          <p:cNvSpPr txBox="1">
            <a:spLocks noChangeArrowheads="1"/>
          </p:cNvSpPr>
          <p:nvPr/>
        </p:nvSpPr>
        <p:spPr bwMode="auto">
          <a:xfrm>
            <a:off x="2673350" y="29095357"/>
            <a:ext cx="13233400" cy="526256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9900">
                <a:solidFill>
                  <a:schemeClr val="tx1"/>
                </a:solidFill>
                <a:latin typeface="Arial" charset="0"/>
                <a:ea typeface="ＭＳ Ｐゴシック" charset="0"/>
              </a:defRPr>
            </a:lvl1pPr>
            <a:lvl2pPr marL="742950" indent="-285750">
              <a:defRPr sz="9900">
                <a:solidFill>
                  <a:schemeClr val="tx1"/>
                </a:solidFill>
                <a:latin typeface="Arial" charset="0"/>
                <a:ea typeface="ＭＳ Ｐゴシック" charset="0"/>
              </a:defRPr>
            </a:lvl2pPr>
            <a:lvl3pPr marL="1143000" indent="-228600">
              <a:defRPr sz="9900">
                <a:solidFill>
                  <a:schemeClr val="tx1"/>
                </a:solidFill>
                <a:latin typeface="Arial" charset="0"/>
                <a:ea typeface="ＭＳ Ｐゴシック" charset="0"/>
              </a:defRPr>
            </a:lvl3pPr>
            <a:lvl4pPr marL="1600200" indent="-228600">
              <a:defRPr sz="9900">
                <a:solidFill>
                  <a:schemeClr val="tx1"/>
                </a:solidFill>
                <a:latin typeface="Arial" charset="0"/>
                <a:ea typeface="ＭＳ Ｐゴシック" charset="0"/>
              </a:defRPr>
            </a:lvl4pPr>
            <a:lvl5pPr marL="2057400" indent="-228600">
              <a:defRPr sz="9900">
                <a:solidFill>
                  <a:schemeClr val="tx1"/>
                </a:solidFill>
                <a:latin typeface="Arial" charset="0"/>
                <a:ea typeface="ＭＳ Ｐゴシック" charset="0"/>
              </a:defRPr>
            </a:lvl5pPr>
            <a:lvl6pPr marL="2514600" indent="-228600" defTabSz="2506663" fontAlgn="base">
              <a:spcBef>
                <a:spcPct val="0"/>
              </a:spcBef>
              <a:spcAft>
                <a:spcPct val="0"/>
              </a:spcAft>
              <a:defRPr sz="9900">
                <a:solidFill>
                  <a:schemeClr val="tx1"/>
                </a:solidFill>
                <a:latin typeface="Arial" charset="0"/>
                <a:ea typeface="ＭＳ Ｐゴシック" charset="0"/>
              </a:defRPr>
            </a:lvl6pPr>
            <a:lvl7pPr marL="2971800" indent="-228600" defTabSz="2506663" fontAlgn="base">
              <a:spcBef>
                <a:spcPct val="0"/>
              </a:spcBef>
              <a:spcAft>
                <a:spcPct val="0"/>
              </a:spcAft>
              <a:defRPr sz="9900">
                <a:solidFill>
                  <a:schemeClr val="tx1"/>
                </a:solidFill>
                <a:latin typeface="Arial" charset="0"/>
                <a:ea typeface="ＭＳ Ｐゴシック" charset="0"/>
              </a:defRPr>
            </a:lvl7pPr>
            <a:lvl8pPr marL="3429000" indent="-228600" defTabSz="2506663" fontAlgn="base">
              <a:spcBef>
                <a:spcPct val="0"/>
              </a:spcBef>
              <a:spcAft>
                <a:spcPct val="0"/>
              </a:spcAft>
              <a:defRPr sz="9900">
                <a:solidFill>
                  <a:schemeClr val="tx1"/>
                </a:solidFill>
                <a:latin typeface="Arial" charset="0"/>
                <a:ea typeface="ＭＳ Ｐゴシック" charset="0"/>
              </a:defRPr>
            </a:lvl8pPr>
            <a:lvl9pPr marL="3886200" indent="-228600" defTabSz="2506663" fontAlgn="base">
              <a:spcBef>
                <a:spcPct val="0"/>
              </a:spcBef>
              <a:spcAft>
                <a:spcPct val="0"/>
              </a:spcAft>
              <a:defRPr sz="9900">
                <a:solidFill>
                  <a:schemeClr val="tx1"/>
                </a:solidFill>
                <a:latin typeface="Arial" charset="0"/>
                <a:ea typeface="ＭＳ Ｐゴシック" charset="0"/>
              </a:defRPr>
            </a:lvl9pPr>
          </a:lstStyle>
          <a:p>
            <a:r>
              <a:rPr lang="en-US" sz="2800" dirty="0" err="1">
                <a:solidFill>
                  <a:srgbClr val="AD122A"/>
                </a:solidFill>
                <a:latin typeface="Arial Bold" charset="0"/>
                <a:cs typeface="Arial Bold" charset="0"/>
              </a:rPr>
              <a:t>Maio</a:t>
            </a:r>
            <a:r>
              <a:rPr lang="en-US" sz="2800" dirty="0">
                <a:solidFill>
                  <a:srgbClr val="AD122A"/>
                </a:solidFill>
                <a:latin typeface="Arial Bold" charset="0"/>
                <a:cs typeface="Arial Bold" charset="0"/>
              </a:rPr>
              <a:t> tem </a:t>
            </a:r>
            <a:r>
              <a:rPr lang="en-US" sz="2800" dirty="0" err="1">
                <a:solidFill>
                  <a:srgbClr val="AD122A"/>
                </a:solidFill>
                <a:latin typeface="Arial Bold" charset="0"/>
                <a:cs typeface="Arial Bold" charset="0"/>
              </a:rPr>
              <a:t>hilit</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mos</a:t>
            </a:r>
            <a:r>
              <a:rPr lang="en-US" sz="2800" dirty="0">
                <a:solidFill>
                  <a:srgbClr val="AD122A"/>
                </a:solidFill>
                <a:latin typeface="Arial Bold" charset="0"/>
                <a:cs typeface="Arial Bold" charset="0"/>
              </a:rPr>
              <a:t> rem </a:t>
            </a:r>
            <a:r>
              <a:rPr lang="en-US" sz="2800" dirty="0" err="1">
                <a:solidFill>
                  <a:srgbClr val="AD122A"/>
                </a:solidFill>
                <a:latin typeface="Arial Bold" charset="0"/>
                <a:cs typeface="Arial Bold" charset="0"/>
              </a:rPr>
              <a:t>quidis</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explabore</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adit</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endelles</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sim</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ipitae</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audipsam</a:t>
            </a:r>
            <a:r>
              <a:rPr lang="en-US" sz="2800" dirty="0">
                <a:solidFill>
                  <a:srgbClr val="AD122A"/>
                </a:solidFill>
                <a:latin typeface="Arial Bold" charset="0"/>
                <a:cs typeface="Arial Bold" charset="0"/>
              </a:rPr>
              <a:t> </a:t>
            </a:r>
            <a:r>
              <a:rPr lang="en-US" sz="2800" dirty="0" err="1">
                <a:cs typeface="Arial" charset="0"/>
              </a:rPr>
              <a:t>doluptiost</a:t>
            </a:r>
            <a:r>
              <a:rPr lang="en-US" sz="2800" dirty="0">
                <a:cs typeface="Arial" charset="0"/>
              </a:rPr>
              <a:t> </a:t>
            </a:r>
            <a:r>
              <a:rPr lang="en-US" sz="2800" dirty="0" err="1">
                <a:cs typeface="Arial" charset="0"/>
              </a:rPr>
              <a:t>ventet</a:t>
            </a:r>
            <a:r>
              <a:rPr lang="en-US" sz="2800" dirty="0">
                <a:cs typeface="Arial" charset="0"/>
              </a:rPr>
              <a:t> alit </a:t>
            </a:r>
            <a:r>
              <a:rPr lang="en-US" sz="2800" dirty="0" err="1">
                <a:cs typeface="Arial" charset="0"/>
              </a:rPr>
              <a:t>es</a:t>
            </a:r>
            <a:r>
              <a:rPr lang="en-US" sz="2800" dirty="0">
                <a:cs typeface="Arial" charset="0"/>
              </a:rPr>
              <a:t> </a:t>
            </a:r>
            <a:r>
              <a:rPr lang="en-US" sz="2800" dirty="0" err="1">
                <a:cs typeface="Arial" charset="0"/>
              </a:rPr>
              <a:t>experum</a:t>
            </a:r>
            <a:r>
              <a:rPr lang="en-US" sz="2800" dirty="0">
                <a:cs typeface="Arial" charset="0"/>
              </a:rPr>
              <a:t> rem re </a:t>
            </a:r>
            <a:r>
              <a:rPr lang="en-US" sz="2800" dirty="0" err="1">
                <a:cs typeface="Arial" charset="0"/>
              </a:rPr>
              <a:t>quis</a:t>
            </a:r>
            <a:r>
              <a:rPr lang="en-US" sz="2800" dirty="0">
                <a:cs typeface="Arial" charset="0"/>
              </a:rPr>
              <a:t> </a:t>
            </a:r>
            <a:r>
              <a:rPr lang="en-US" sz="2800" dirty="0" err="1">
                <a:cs typeface="Arial" charset="0"/>
              </a:rPr>
              <a:t>si</a:t>
            </a:r>
            <a:r>
              <a:rPr lang="en-US" sz="2800" dirty="0">
                <a:cs typeface="Arial" charset="0"/>
              </a:rPr>
              <a:t> </a:t>
            </a:r>
            <a:r>
              <a:rPr lang="en-US" sz="2800" dirty="0" err="1">
                <a:cs typeface="Arial" charset="0"/>
              </a:rPr>
              <a:t>necum</a:t>
            </a:r>
            <a:r>
              <a:rPr lang="en-US" sz="2800" dirty="0">
                <a:cs typeface="Arial" charset="0"/>
              </a:rPr>
              <a:t> </a:t>
            </a:r>
            <a:r>
              <a:rPr lang="en-US" sz="2800" dirty="0" err="1">
                <a:cs typeface="Arial" charset="0"/>
              </a:rPr>
              <a:t>ut</a:t>
            </a:r>
            <a:r>
              <a:rPr lang="en-US" sz="2800" dirty="0">
                <a:cs typeface="Arial" charset="0"/>
              </a:rPr>
              <a:t> </a:t>
            </a:r>
            <a:r>
              <a:rPr lang="en-US" sz="2800" dirty="0" err="1">
                <a:cs typeface="Arial" charset="0"/>
              </a:rPr>
              <a:t>aut</a:t>
            </a:r>
            <a:r>
              <a:rPr lang="en-US" sz="2800" dirty="0">
                <a:cs typeface="Arial" charset="0"/>
              </a:rPr>
              <a:t> alit qui con </a:t>
            </a:r>
            <a:r>
              <a:rPr lang="en-US" sz="2800" dirty="0" err="1">
                <a:cs typeface="Arial" charset="0"/>
              </a:rPr>
              <a:t>conse</a:t>
            </a:r>
            <a:r>
              <a:rPr lang="en-US" sz="2800" dirty="0">
                <a:cs typeface="Arial" charset="0"/>
              </a:rPr>
              <a:t> a </a:t>
            </a:r>
            <a:r>
              <a:rPr lang="en-US" sz="2800" dirty="0" err="1">
                <a:cs typeface="Arial" charset="0"/>
              </a:rPr>
              <a:t>nosandant</a:t>
            </a:r>
            <a:r>
              <a:rPr lang="en-US" sz="2800" dirty="0">
                <a:cs typeface="Arial" charset="0"/>
              </a:rPr>
              <a:t> </a:t>
            </a:r>
            <a:r>
              <a:rPr lang="en-US" sz="2800" dirty="0" err="1">
                <a:cs typeface="Arial" charset="0"/>
              </a:rPr>
              <a:t>voloren</a:t>
            </a:r>
            <a:r>
              <a:rPr lang="en-US" sz="2800" dirty="0">
                <a:cs typeface="Arial" charset="0"/>
              </a:rPr>
              <a:t> </a:t>
            </a:r>
            <a:r>
              <a:rPr lang="en-US" sz="2800" dirty="0" err="1">
                <a:cs typeface="Arial" charset="0"/>
              </a:rPr>
              <a:t>istias</a:t>
            </a:r>
            <a:r>
              <a:rPr lang="en-US" sz="2800" dirty="0">
                <a:cs typeface="Arial" charset="0"/>
              </a:rPr>
              <a:t> non repro </a:t>
            </a:r>
            <a:r>
              <a:rPr lang="en-US" sz="2800" dirty="0" err="1">
                <a:cs typeface="Arial" charset="0"/>
              </a:rPr>
              <a:t>moloremqui</a:t>
            </a:r>
            <a:r>
              <a:rPr lang="en-US" sz="2800" dirty="0">
                <a:cs typeface="Arial" charset="0"/>
              </a:rPr>
              <a:t> </a:t>
            </a:r>
            <a:r>
              <a:rPr lang="en-US" sz="2800" dirty="0" err="1">
                <a:cs typeface="Arial" charset="0"/>
              </a:rPr>
              <a:t>utaectatione</a:t>
            </a:r>
            <a:r>
              <a:rPr lang="en-US" sz="2800" dirty="0">
                <a:cs typeface="Arial" charset="0"/>
              </a:rPr>
              <a:t> </a:t>
            </a:r>
            <a:r>
              <a:rPr lang="en-US" sz="2800" dirty="0" err="1">
                <a:cs typeface="Arial" charset="0"/>
              </a:rPr>
              <a:t>pel</a:t>
            </a:r>
            <a:r>
              <a:rPr lang="en-US" sz="2800" dirty="0">
                <a:cs typeface="Arial" charset="0"/>
              </a:rPr>
              <a:t> </a:t>
            </a:r>
            <a:r>
              <a:rPr lang="en-US" sz="2800" dirty="0" err="1">
                <a:cs typeface="Arial" charset="0"/>
              </a:rPr>
              <a:t>eatum</a:t>
            </a:r>
            <a:r>
              <a:rPr lang="en-US" sz="2800" dirty="0">
                <a:cs typeface="Arial" charset="0"/>
              </a:rPr>
              <a:t> </a:t>
            </a:r>
            <a:r>
              <a:rPr lang="en-US" sz="2800" dirty="0" err="1">
                <a:cs typeface="Arial" charset="0"/>
              </a:rPr>
              <a:t>reperfere</a:t>
            </a:r>
            <a:r>
              <a:rPr lang="en-US" sz="2800" dirty="0">
                <a:cs typeface="Arial" charset="0"/>
              </a:rPr>
              <a:t> </a:t>
            </a:r>
            <a:r>
              <a:rPr lang="en-US" sz="2800" dirty="0" err="1">
                <a:cs typeface="Arial" charset="0"/>
              </a:rPr>
              <a:t>vit</a:t>
            </a:r>
            <a:r>
              <a:rPr lang="en-US" sz="2800" dirty="0">
                <a:cs typeface="Arial" charset="0"/>
              </a:rPr>
              <a:t> as </a:t>
            </a:r>
            <a:r>
              <a:rPr lang="en-US" sz="2800" dirty="0" err="1">
                <a:cs typeface="Arial" charset="0"/>
              </a:rPr>
              <a:t>utaero</a:t>
            </a:r>
            <a:r>
              <a:rPr lang="en-US" sz="2800" dirty="0">
                <a:cs typeface="Arial" charset="0"/>
              </a:rPr>
              <a:t> </a:t>
            </a:r>
            <a:r>
              <a:rPr lang="en-US" sz="2800" dirty="0" err="1">
                <a:cs typeface="Arial" charset="0"/>
              </a:rPr>
              <a:t>berferati</a:t>
            </a:r>
            <a:r>
              <a:rPr lang="en-US" sz="2800" dirty="0">
                <a:cs typeface="Arial" charset="0"/>
              </a:rPr>
              <a:t> </a:t>
            </a:r>
            <a:r>
              <a:rPr lang="en-US" sz="2800" dirty="0" err="1">
                <a:cs typeface="Arial" charset="0"/>
              </a:rPr>
              <a:t>andi</a:t>
            </a:r>
            <a:r>
              <a:rPr lang="en-US" sz="2800" dirty="0">
                <a:cs typeface="Arial" charset="0"/>
              </a:rPr>
              <a:t> </a:t>
            </a:r>
            <a:r>
              <a:rPr lang="en-US" sz="2800" dirty="0" err="1">
                <a:cs typeface="Arial" charset="0"/>
              </a:rPr>
              <a:t>quis</a:t>
            </a:r>
            <a:r>
              <a:rPr lang="en-US" sz="2800" dirty="0">
                <a:cs typeface="Arial" charset="0"/>
              </a:rPr>
              <a:t> </a:t>
            </a:r>
            <a:r>
              <a:rPr lang="en-US" sz="2800" dirty="0" err="1">
                <a:cs typeface="Arial" charset="0"/>
              </a:rPr>
              <a:t>doloreiciat</a:t>
            </a:r>
            <a:r>
              <a:rPr lang="en-US" sz="2800" dirty="0">
                <a:cs typeface="Arial" charset="0"/>
              </a:rPr>
              <a:t> </a:t>
            </a:r>
            <a:r>
              <a:rPr lang="en-US" sz="2800" dirty="0" err="1">
                <a:cs typeface="Arial" charset="0"/>
              </a:rPr>
              <a:t>quiati</a:t>
            </a:r>
            <a:r>
              <a:rPr lang="en-US" sz="2800" dirty="0">
                <a:cs typeface="Arial" charset="0"/>
              </a:rPr>
              <a:t> </a:t>
            </a:r>
            <a:r>
              <a:rPr lang="en-US" sz="2800" dirty="0" err="1">
                <a:cs typeface="Arial" charset="0"/>
              </a:rPr>
              <a:t>undipsandi</a:t>
            </a:r>
            <a:r>
              <a:rPr lang="en-US" sz="2800" dirty="0">
                <a:cs typeface="Arial" charset="0"/>
              </a:rPr>
              <a:t> </a:t>
            </a:r>
            <a:r>
              <a:rPr lang="en-US" sz="2800" dirty="0" err="1">
                <a:cs typeface="Arial" charset="0"/>
              </a:rPr>
              <a:t>conem</a:t>
            </a:r>
            <a:r>
              <a:rPr lang="en-US" sz="2800" dirty="0">
                <a:cs typeface="Arial" charset="0"/>
              </a:rPr>
              <a:t>. </a:t>
            </a:r>
            <a:r>
              <a:rPr lang="en-US" sz="2800" dirty="0" err="1">
                <a:cs typeface="Arial" charset="0"/>
              </a:rPr>
              <a:t>Exero</a:t>
            </a:r>
            <a:r>
              <a:rPr lang="en-US" sz="2800" dirty="0">
                <a:cs typeface="Arial" charset="0"/>
              </a:rPr>
              <a:t> </a:t>
            </a:r>
            <a:r>
              <a:rPr lang="en-US" sz="2800" dirty="0" err="1">
                <a:cs typeface="Arial" charset="0"/>
              </a:rPr>
              <a:t>dolo</a:t>
            </a:r>
            <a:r>
              <a:rPr lang="en-US" sz="2800" dirty="0">
                <a:cs typeface="Arial" charset="0"/>
              </a:rPr>
              <a:t> qui </a:t>
            </a:r>
            <a:r>
              <a:rPr lang="en-US" sz="2800" dirty="0" err="1">
                <a:cs typeface="Arial" charset="0"/>
              </a:rPr>
              <a:t>dipsam</a:t>
            </a:r>
            <a:r>
              <a:rPr lang="en-US" sz="2800" dirty="0">
                <a:cs typeface="Arial" charset="0"/>
              </a:rPr>
              <a:t>, </a:t>
            </a:r>
            <a:r>
              <a:rPr lang="en-US" sz="2800" dirty="0" err="1">
                <a:cs typeface="Arial" charset="0"/>
              </a:rPr>
              <a:t>sapersp</a:t>
            </a:r>
            <a:r>
              <a:rPr lang="en-US" sz="2800" dirty="0">
                <a:cs typeface="Arial" charset="0"/>
              </a:rPr>
              <a:t> </a:t>
            </a:r>
            <a:r>
              <a:rPr lang="en-US" sz="2800" dirty="0" err="1">
                <a:cs typeface="Arial" charset="0"/>
              </a:rPr>
              <a:t>ereium</a:t>
            </a:r>
            <a:r>
              <a:rPr lang="en-US" sz="2800" dirty="0">
                <a:cs typeface="Arial" charset="0"/>
              </a:rPr>
              <a:t> </a:t>
            </a:r>
            <a:r>
              <a:rPr lang="en-US" sz="2800" dirty="0" err="1">
                <a:cs typeface="Arial" charset="0"/>
              </a:rPr>
              <a:t>quia</a:t>
            </a:r>
            <a:r>
              <a:rPr lang="en-US" sz="2800" dirty="0">
                <a:cs typeface="Arial" charset="0"/>
              </a:rPr>
              <a:t> </a:t>
            </a:r>
            <a:r>
              <a:rPr lang="en-US" sz="2800" dirty="0" err="1">
                <a:cs typeface="Arial" charset="0"/>
              </a:rPr>
              <a:t>aut</a:t>
            </a:r>
            <a:r>
              <a:rPr lang="en-US" sz="2800" dirty="0">
                <a:cs typeface="Arial" charset="0"/>
              </a:rPr>
              <a:t> </a:t>
            </a:r>
            <a:r>
              <a:rPr lang="en-US" sz="2800" dirty="0" err="1">
                <a:cs typeface="Arial" charset="0"/>
              </a:rPr>
              <a:t>idelentiae</a:t>
            </a:r>
            <a:r>
              <a:rPr lang="en-US" sz="2800" dirty="0">
                <a:cs typeface="Arial" charset="0"/>
              </a:rPr>
              <a:t> </a:t>
            </a:r>
            <a:r>
              <a:rPr lang="en-US" sz="2800" dirty="0" err="1">
                <a:cs typeface="Arial" charset="0"/>
              </a:rPr>
              <a:t>nullendae</a:t>
            </a:r>
            <a:r>
              <a:rPr lang="en-US" sz="2800" dirty="0">
                <a:cs typeface="Arial" charset="0"/>
              </a:rPr>
              <a:t> </a:t>
            </a:r>
          </a:p>
          <a:p>
            <a:r>
              <a:rPr lang="en-US" sz="2800" dirty="0" err="1">
                <a:cs typeface="Arial" charset="0"/>
              </a:rPr>
              <a:t>nis</a:t>
            </a:r>
            <a:r>
              <a:rPr lang="en-US" sz="2800" dirty="0">
                <a:cs typeface="Arial" charset="0"/>
              </a:rPr>
              <a:t> </a:t>
            </a:r>
            <a:r>
              <a:rPr lang="en-US" sz="2800" dirty="0" err="1">
                <a:cs typeface="Arial" charset="0"/>
              </a:rPr>
              <a:t>exped</a:t>
            </a:r>
            <a:r>
              <a:rPr lang="en-US" sz="2800" dirty="0">
                <a:cs typeface="Arial" charset="0"/>
              </a:rPr>
              <a:t> et et </a:t>
            </a:r>
            <a:r>
              <a:rPr lang="en-US" sz="2800" dirty="0" err="1">
                <a:cs typeface="Arial" charset="0"/>
              </a:rPr>
              <a:t>ommolupta</a:t>
            </a:r>
            <a:r>
              <a:rPr lang="en-US" sz="2800" dirty="0">
                <a:cs typeface="Arial" charset="0"/>
              </a:rPr>
              <a:t> </a:t>
            </a:r>
            <a:r>
              <a:rPr lang="en-US" sz="2800" dirty="0" err="1">
                <a:cs typeface="Arial" charset="0"/>
              </a:rPr>
              <a:t>volupti</a:t>
            </a:r>
            <a:r>
              <a:rPr lang="en-US" sz="2800" dirty="0">
                <a:cs typeface="Arial" charset="0"/>
              </a:rPr>
              <a:t> </a:t>
            </a:r>
            <a:r>
              <a:rPr lang="en-US" sz="2800" dirty="0" err="1">
                <a:cs typeface="Arial" charset="0"/>
              </a:rPr>
              <a:t>dit</a:t>
            </a:r>
            <a:r>
              <a:rPr lang="en-US" sz="2800" dirty="0">
                <a:cs typeface="Arial" charset="0"/>
              </a:rPr>
              <a:t> </a:t>
            </a:r>
            <a:r>
              <a:rPr lang="en-US" sz="2800" dirty="0" err="1">
                <a:cs typeface="Arial" charset="0"/>
              </a:rPr>
              <a:t>volupis</a:t>
            </a:r>
            <a:r>
              <a:rPr lang="en-US" sz="2800" dirty="0">
                <a:cs typeface="Arial" charset="0"/>
              </a:rPr>
              <a:t> </a:t>
            </a:r>
            <a:r>
              <a:rPr lang="en-US" sz="2800" dirty="0" err="1">
                <a:cs typeface="Arial" charset="0"/>
              </a:rPr>
              <a:t>suntion</a:t>
            </a:r>
            <a:r>
              <a:rPr lang="en-US" sz="2800" dirty="0">
                <a:cs typeface="Arial" charset="0"/>
              </a:rPr>
              <a:t> </a:t>
            </a:r>
            <a:r>
              <a:rPr lang="en-US" sz="2800" dirty="0" err="1">
                <a:cs typeface="Arial" charset="0"/>
              </a:rPr>
              <a:t>sequati</a:t>
            </a:r>
            <a:r>
              <a:rPr lang="en-US" sz="2800" dirty="0">
                <a:cs typeface="Arial" charset="0"/>
              </a:rPr>
              <a:t> non </a:t>
            </a:r>
            <a:r>
              <a:rPr lang="en-US" sz="2800" dirty="0" err="1">
                <a:cs typeface="Arial" charset="0"/>
              </a:rPr>
              <a:t>nume</a:t>
            </a:r>
            <a:r>
              <a:rPr lang="en-US" sz="2800" dirty="0">
                <a:cs typeface="Arial" charset="0"/>
              </a:rPr>
              <a:t> </a:t>
            </a:r>
            <a:r>
              <a:rPr lang="en-US" sz="2800" dirty="0" err="1">
                <a:cs typeface="Arial" charset="0"/>
              </a:rPr>
              <a:t>conserit</a:t>
            </a:r>
            <a:r>
              <a:rPr lang="en-US" sz="2800" dirty="0">
                <a:cs typeface="Arial" charset="0"/>
              </a:rPr>
              <a:t> </a:t>
            </a:r>
            <a:r>
              <a:rPr lang="en-US" sz="2800" dirty="0" err="1">
                <a:cs typeface="Arial" charset="0"/>
              </a:rPr>
              <a:t>porporro</a:t>
            </a:r>
            <a:r>
              <a:rPr lang="en-US" sz="2800" dirty="0">
                <a:cs typeface="Arial" charset="0"/>
              </a:rPr>
              <a:t> </a:t>
            </a:r>
            <a:r>
              <a:rPr lang="en-US" sz="2800" dirty="0" err="1">
                <a:cs typeface="Arial" charset="0"/>
              </a:rPr>
              <a:t>doloren</a:t>
            </a:r>
            <a:r>
              <a:rPr lang="en-US" sz="2800" dirty="0">
                <a:cs typeface="Arial" charset="0"/>
              </a:rPr>
              <a:t> </a:t>
            </a:r>
            <a:r>
              <a:rPr lang="en-US" sz="2800" dirty="0" err="1">
                <a:cs typeface="Arial" charset="0"/>
              </a:rPr>
              <a:t>ihiliquo</a:t>
            </a:r>
            <a:r>
              <a:rPr lang="en-US" sz="2800" dirty="0">
                <a:cs typeface="Arial" charset="0"/>
              </a:rPr>
              <a:t> </a:t>
            </a:r>
            <a:r>
              <a:rPr lang="en-US" sz="2800" dirty="0" err="1">
                <a:cs typeface="Arial" charset="0"/>
              </a:rPr>
              <a:t>omnienda</a:t>
            </a:r>
            <a:r>
              <a:rPr lang="en-US" sz="2800" dirty="0">
                <a:cs typeface="Arial" charset="0"/>
              </a:rPr>
              <a:t> </a:t>
            </a:r>
            <a:r>
              <a:rPr lang="en-US" sz="2800" dirty="0" err="1">
                <a:cs typeface="Arial" charset="0"/>
              </a:rPr>
              <a:t>dolupta</a:t>
            </a:r>
            <a:r>
              <a:rPr lang="en-US" sz="2800" dirty="0">
                <a:cs typeface="Arial" charset="0"/>
              </a:rPr>
              <a:t> </a:t>
            </a:r>
            <a:r>
              <a:rPr lang="en-US" sz="2800" dirty="0" err="1">
                <a:cs typeface="Arial" charset="0"/>
              </a:rPr>
              <a:t>doluptat</a:t>
            </a:r>
            <a:r>
              <a:rPr lang="en-US" sz="2800" dirty="0">
                <a:cs typeface="Arial" charset="0"/>
              </a:rPr>
              <a:t> </a:t>
            </a:r>
            <a:r>
              <a:rPr lang="en-US" sz="2800" dirty="0" err="1">
                <a:cs typeface="Arial" charset="0"/>
              </a:rPr>
              <a:t>offictae</a:t>
            </a:r>
            <a:r>
              <a:rPr lang="en-US" sz="2800" dirty="0">
                <a:cs typeface="Arial" charset="0"/>
              </a:rPr>
              <a:t> </a:t>
            </a:r>
            <a:r>
              <a:rPr lang="en-US" sz="2800" dirty="0" err="1">
                <a:cs typeface="Arial" charset="0"/>
              </a:rPr>
              <a:t>preseratur?Cab</a:t>
            </a:r>
            <a:r>
              <a:rPr lang="en-US" sz="2800" dirty="0">
                <a:cs typeface="Arial" charset="0"/>
              </a:rPr>
              <a:t> </a:t>
            </a:r>
            <a:r>
              <a:rPr lang="en-US" sz="2800" dirty="0" err="1">
                <a:cs typeface="Arial" charset="0"/>
              </a:rPr>
              <a:t>illum</a:t>
            </a:r>
            <a:r>
              <a:rPr lang="en-US" sz="2800" dirty="0">
                <a:cs typeface="Arial" charset="0"/>
              </a:rPr>
              <a:t> </a:t>
            </a:r>
            <a:r>
              <a:rPr lang="en-US" sz="2800" dirty="0" err="1">
                <a:cs typeface="Arial" charset="0"/>
              </a:rPr>
              <a:t>vellore</a:t>
            </a:r>
            <a:r>
              <a:rPr lang="en-US" sz="2800" dirty="0">
                <a:cs typeface="Arial" charset="0"/>
              </a:rPr>
              <a:t> </a:t>
            </a:r>
            <a:r>
              <a:rPr lang="en-US" sz="2800" dirty="0" err="1">
                <a:cs typeface="Arial" charset="0"/>
              </a:rPr>
              <a:t>ntiunt.Ehendic</a:t>
            </a:r>
            <a:r>
              <a:rPr lang="en-US" sz="2800" dirty="0">
                <a:cs typeface="Arial" charset="0"/>
              </a:rPr>
              <a:t> </a:t>
            </a:r>
            <a:r>
              <a:rPr lang="en-US" sz="2800" dirty="0" err="1">
                <a:cs typeface="Arial" charset="0"/>
              </a:rPr>
              <a:t>tatiam</a:t>
            </a:r>
            <a:r>
              <a:rPr lang="en-US" sz="2800" dirty="0">
                <a:cs typeface="Arial" charset="0"/>
              </a:rPr>
              <a:t> vent lab in </a:t>
            </a:r>
            <a:r>
              <a:rPr lang="en-US" sz="2800" dirty="0" err="1">
                <a:cs typeface="Arial" charset="0"/>
              </a:rPr>
              <a:t>prepellam</a:t>
            </a:r>
            <a:r>
              <a:rPr lang="en-US" sz="2800" dirty="0">
                <a:cs typeface="Arial" charset="0"/>
              </a:rPr>
              <a:t> de </a:t>
            </a:r>
            <a:r>
              <a:rPr lang="en-US" sz="2800" dirty="0" err="1">
                <a:cs typeface="Arial" charset="0"/>
              </a:rPr>
              <a:t>odisi</a:t>
            </a:r>
            <a:r>
              <a:rPr lang="en-US" sz="2800" dirty="0">
                <a:cs typeface="Arial" charset="0"/>
              </a:rPr>
              <a:t> </a:t>
            </a:r>
            <a:r>
              <a:rPr lang="en-US" sz="2800" dirty="0" err="1">
                <a:cs typeface="Arial" charset="0"/>
              </a:rPr>
              <a:t>inus</a:t>
            </a:r>
            <a:r>
              <a:rPr lang="en-US" sz="2800" dirty="0">
                <a:cs typeface="Arial" charset="0"/>
              </a:rPr>
              <a:t> </a:t>
            </a:r>
            <a:r>
              <a:rPr lang="en-US" sz="2800" dirty="0" err="1">
                <a:cs typeface="Arial" charset="0"/>
              </a:rPr>
              <a:t>ipsam</a:t>
            </a:r>
            <a:r>
              <a:rPr lang="en-US" sz="2800" dirty="0">
                <a:cs typeface="Arial" charset="0"/>
              </a:rPr>
              <a:t> </a:t>
            </a:r>
            <a:r>
              <a:rPr lang="en-US" sz="2800" dirty="0" err="1">
                <a:cs typeface="Arial" charset="0"/>
              </a:rPr>
              <a:t>harit</a:t>
            </a:r>
            <a:r>
              <a:rPr lang="en-US" sz="2800" dirty="0">
                <a:cs typeface="Arial" charset="0"/>
              </a:rPr>
              <a:t> </a:t>
            </a:r>
            <a:r>
              <a:rPr lang="en-US" sz="2800" dirty="0" err="1">
                <a:cs typeface="Arial" charset="0"/>
              </a:rPr>
              <a:t>audionecti</a:t>
            </a:r>
            <a:r>
              <a:rPr lang="en-US" sz="2800" dirty="0">
                <a:cs typeface="Arial" charset="0"/>
              </a:rPr>
              <a:t> </a:t>
            </a:r>
            <a:r>
              <a:rPr lang="en-US" sz="2800" dirty="0" err="1">
                <a:cs typeface="Arial" charset="0"/>
              </a:rPr>
              <a:t>cupienimil</a:t>
            </a:r>
            <a:r>
              <a:rPr lang="en-US" sz="2800" dirty="0">
                <a:cs typeface="Arial" charset="0"/>
              </a:rPr>
              <a:t> ex </a:t>
            </a:r>
            <a:r>
              <a:rPr lang="en-US" sz="2800" dirty="0" err="1">
                <a:cs typeface="Arial" charset="0"/>
              </a:rPr>
              <a:t>eos</a:t>
            </a:r>
            <a:r>
              <a:rPr lang="en-US" sz="2800" dirty="0">
                <a:cs typeface="Arial" charset="0"/>
              </a:rPr>
              <a:t> </a:t>
            </a:r>
            <a:r>
              <a:rPr lang="en-US" sz="2800" dirty="0" err="1">
                <a:cs typeface="Arial" charset="0"/>
              </a:rPr>
              <a:t>mo</a:t>
            </a:r>
            <a:r>
              <a:rPr lang="en-US" sz="2800" dirty="0">
                <a:cs typeface="Arial" charset="0"/>
              </a:rPr>
              <a:t> </a:t>
            </a:r>
            <a:r>
              <a:rPr lang="en-US" sz="2800" dirty="0" err="1">
                <a:cs typeface="Arial" charset="0"/>
              </a:rPr>
              <a:t>que</a:t>
            </a:r>
            <a:r>
              <a:rPr lang="en-US" sz="2800" dirty="0">
                <a:cs typeface="Arial" charset="0"/>
              </a:rPr>
              <a:t> la dolor </a:t>
            </a:r>
            <a:r>
              <a:rPr lang="en-US" sz="2800" dirty="0" err="1">
                <a:cs typeface="Arial" charset="0"/>
              </a:rPr>
              <a:t>reped</a:t>
            </a:r>
            <a:r>
              <a:rPr lang="en-US" sz="2800" dirty="0">
                <a:cs typeface="Arial" charset="0"/>
              </a:rPr>
              <a:t> qui </a:t>
            </a:r>
            <a:r>
              <a:rPr lang="en-US" sz="2800" dirty="0" err="1">
                <a:cs typeface="Arial" charset="0"/>
              </a:rPr>
              <a:t>incilit</a:t>
            </a:r>
            <a:r>
              <a:rPr lang="en-US" sz="2800" dirty="0">
                <a:cs typeface="Arial" charset="0"/>
              </a:rPr>
              <a:t> </a:t>
            </a:r>
            <a:r>
              <a:rPr lang="en-US" sz="2800" dirty="0" err="1">
                <a:cs typeface="Arial" charset="0"/>
              </a:rPr>
              <a:t>atquam</a:t>
            </a:r>
            <a:r>
              <a:rPr lang="en-US" sz="2800" dirty="0">
                <a:cs typeface="Arial" charset="0"/>
              </a:rPr>
              <a:t> </a:t>
            </a:r>
            <a:r>
              <a:rPr lang="en-US" sz="2800" dirty="0" err="1">
                <a:cs typeface="Arial" charset="0"/>
              </a:rPr>
              <a:t>escitae</a:t>
            </a:r>
            <a:r>
              <a:rPr lang="en-US" sz="2800" dirty="0">
                <a:cs typeface="Arial" charset="0"/>
              </a:rPr>
              <a:t> </a:t>
            </a:r>
            <a:r>
              <a:rPr lang="en-US" sz="2800" dirty="0" err="1">
                <a:cs typeface="Arial" charset="0"/>
              </a:rPr>
              <a:t>ruptat</a:t>
            </a:r>
            <a:r>
              <a:rPr lang="en-US" sz="2800" dirty="0">
                <a:cs typeface="Arial" charset="0"/>
              </a:rPr>
              <a:t> </a:t>
            </a:r>
            <a:r>
              <a:rPr lang="en-US" sz="2800" dirty="0" err="1">
                <a:cs typeface="Arial" charset="0"/>
              </a:rPr>
              <a:t>eveliam</a:t>
            </a:r>
            <a:r>
              <a:rPr lang="en-US" sz="2800" dirty="0">
                <a:cs typeface="Arial" charset="0"/>
              </a:rPr>
              <a:t> rem </a:t>
            </a:r>
            <a:r>
              <a:rPr lang="en-US" sz="2800" dirty="0" err="1">
                <a:cs typeface="Arial" charset="0"/>
              </a:rPr>
              <a:t>litassimus</a:t>
            </a:r>
            <a:r>
              <a:rPr lang="en-US" sz="2800" dirty="0">
                <a:cs typeface="Arial" charset="0"/>
              </a:rPr>
              <a:t> </a:t>
            </a:r>
            <a:r>
              <a:rPr lang="en-US" sz="2800" dirty="0" err="1">
                <a:cs typeface="Arial" charset="0"/>
              </a:rPr>
              <a:t>iusae</a:t>
            </a:r>
            <a:r>
              <a:rPr lang="en-US" sz="2800" dirty="0">
                <a:cs typeface="Arial" charset="0"/>
              </a:rPr>
              <a:t> </a:t>
            </a:r>
            <a:r>
              <a:rPr lang="en-US" sz="2800" dirty="0" err="1">
                <a:cs typeface="Arial" charset="0"/>
              </a:rPr>
              <a:t>atem</a:t>
            </a:r>
            <a:r>
              <a:rPr lang="en-US" sz="2800" dirty="0">
                <a:cs typeface="Arial" charset="0"/>
              </a:rPr>
              <a:t> quo </a:t>
            </a:r>
            <a:r>
              <a:rPr lang="en-US" sz="2800" dirty="0" err="1">
                <a:cs typeface="Arial" charset="0"/>
              </a:rPr>
              <a:t>coreper</a:t>
            </a:r>
            <a:r>
              <a:rPr lang="en-US" sz="2800" dirty="0">
                <a:cs typeface="Arial" charset="0"/>
              </a:rPr>
              <a:t> </a:t>
            </a:r>
            <a:r>
              <a:rPr lang="en-US" sz="2800" dirty="0" err="1">
                <a:cs typeface="Arial" charset="0"/>
              </a:rPr>
              <a:t>rumqui</a:t>
            </a:r>
            <a:r>
              <a:rPr lang="en-US" sz="2800" dirty="0">
                <a:cs typeface="Arial" charset="0"/>
              </a:rPr>
              <a:t> </a:t>
            </a:r>
            <a:r>
              <a:rPr lang="en-US" sz="2800" dirty="0" err="1">
                <a:cs typeface="Arial" charset="0"/>
              </a:rPr>
              <a:t>verrum</a:t>
            </a:r>
            <a:r>
              <a:rPr lang="en-US" sz="2800" dirty="0">
                <a:cs typeface="Arial" charset="0"/>
              </a:rPr>
              <a:t> </a:t>
            </a:r>
            <a:r>
              <a:rPr lang="en-US" sz="2800" dirty="0" err="1">
                <a:cs typeface="Arial" charset="0"/>
              </a:rPr>
              <a:t>sed</a:t>
            </a:r>
            <a:r>
              <a:rPr lang="en-US" sz="2800" dirty="0">
                <a:cs typeface="Arial" charset="0"/>
              </a:rPr>
              <a:t> </a:t>
            </a:r>
            <a:r>
              <a:rPr lang="en-US" sz="2800" dirty="0" err="1">
                <a:cs typeface="Arial" charset="0"/>
              </a:rPr>
              <a:t>quidesto</a:t>
            </a:r>
            <a:r>
              <a:rPr lang="en-US" sz="2800" dirty="0">
                <a:cs typeface="Arial" charset="0"/>
              </a:rPr>
              <a:t> </a:t>
            </a:r>
            <a:r>
              <a:rPr lang="en-US" sz="2800" dirty="0" err="1">
                <a:cs typeface="Arial" charset="0"/>
              </a:rPr>
              <a:t>explige</a:t>
            </a:r>
            <a:r>
              <a:rPr lang="en-US" sz="2800" dirty="0">
                <a:cs typeface="Arial" charset="0"/>
              </a:rPr>
              <a:t> </a:t>
            </a:r>
            <a:r>
              <a:rPr lang="en-US" sz="2800" dirty="0" err="1">
                <a:cs typeface="Arial" charset="0"/>
              </a:rPr>
              <a:t>ndundan</a:t>
            </a:r>
            <a:r>
              <a:rPr lang="en-US" sz="2800" dirty="0">
                <a:cs typeface="Arial" charset="0"/>
              </a:rPr>
              <a:t> </a:t>
            </a:r>
            <a:r>
              <a:rPr lang="en-US" sz="2800" dirty="0" err="1">
                <a:cs typeface="Arial" charset="0"/>
              </a:rPr>
              <a:t>ditiorr</a:t>
            </a:r>
            <a:r>
              <a:rPr lang="en-US" sz="2800" dirty="0">
                <a:cs typeface="Arial" charset="0"/>
              </a:rPr>
              <a:t> </a:t>
            </a:r>
            <a:r>
              <a:rPr lang="en-US" sz="2800" dirty="0" err="1">
                <a:cs typeface="Arial" charset="0"/>
              </a:rPr>
              <a:t>orerias</a:t>
            </a:r>
            <a:r>
              <a:rPr lang="en-US" sz="2800" dirty="0">
                <a:cs typeface="Arial" charset="0"/>
              </a:rPr>
              <a:t> </a:t>
            </a:r>
            <a:r>
              <a:rPr lang="en-US" sz="2800" dirty="0" err="1">
                <a:cs typeface="Arial" charset="0"/>
              </a:rPr>
              <a:t>aliqui</a:t>
            </a:r>
            <a:r>
              <a:rPr lang="en-US" sz="2800" dirty="0">
                <a:cs typeface="Arial" charset="0"/>
              </a:rPr>
              <a:t> </a:t>
            </a:r>
            <a:r>
              <a:rPr lang="en-US" sz="2800" dirty="0" err="1">
                <a:cs typeface="Arial" charset="0"/>
              </a:rPr>
              <a:t>nimilia</a:t>
            </a:r>
            <a:r>
              <a:rPr lang="en-US" sz="2800" dirty="0">
                <a:cs typeface="Arial" charset="0"/>
              </a:rPr>
              <a:t> </a:t>
            </a:r>
            <a:r>
              <a:rPr lang="en-US" sz="2800" dirty="0" err="1">
                <a:cs typeface="Arial" charset="0"/>
              </a:rPr>
              <a:t>dicit</a:t>
            </a:r>
            <a:r>
              <a:rPr lang="en-US" sz="2800" dirty="0">
                <a:cs typeface="Arial" charset="0"/>
              </a:rPr>
              <a:t> </a:t>
            </a:r>
            <a:r>
              <a:rPr lang="en-US" sz="2800" dirty="0" err="1">
                <a:cs typeface="Arial" charset="0"/>
              </a:rPr>
              <a:t>que</a:t>
            </a:r>
            <a:r>
              <a:rPr lang="en-US" sz="2800" dirty="0">
                <a:cs typeface="Arial" charset="0"/>
              </a:rPr>
              <a:t> </a:t>
            </a:r>
            <a:r>
              <a:rPr lang="en-US" sz="2800" dirty="0" err="1">
                <a:cs typeface="Arial" charset="0"/>
              </a:rPr>
              <a:t>num</a:t>
            </a:r>
            <a:r>
              <a:rPr lang="en-US" sz="2800" dirty="0">
                <a:cs typeface="Arial" charset="0"/>
              </a:rPr>
              <a:t> </a:t>
            </a:r>
            <a:r>
              <a:rPr lang="en-US" sz="2800" dirty="0" err="1">
                <a:cs typeface="Arial" charset="0"/>
              </a:rPr>
              <a:t>endit</a:t>
            </a:r>
            <a:r>
              <a:rPr lang="en-US" sz="2800" dirty="0">
                <a:cs typeface="Arial" charset="0"/>
              </a:rPr>
              <a:t> </a:t>
            </a:r>
            <a:r>
              <a:rPr lang="en-US" sz="2800" dirty="0" err="1">
                <a:cs typeface="Arial" charset="0"/>
              </a:rPr>
              <a:t>rerchitatur</a:t>
            </a:r>
            <a:r>
              <a:rPr lang="en-US" sz="2800" dirty="0">
                <a:cs typeface="Arial" charset="0"/>
              </a:rPr>
              <a:t> re, </a:t>
            </a:r>
            <a:r>
              <a:rPr lang="en-US" sz="2800" dirty="0" err="1">
                <a:cs typeface="Arial" charset="0"/>
              </a:rPr>
              <a:t>sunt</a:t>
            </a:r>
            <a:r>
              <a:rPr lang="en-US" sz="2800" dirty="0">
                <a:cs typeface="Arial" charset="0"/>
              </a:rPr>
              <a:t>, non ne </a:t>
            </a:r>
            <a:r>
              <a:rPr lang="en-US" sz="2800" dirty="0" err="1">
                <a:cs typeface="Arial" charset="0"/>
              </a:rPr>
              <a:t>nobitium</a:t>
            </a:r>
            <a:r>
              <a:rPr lang="en-US" sz="2800" dirty="0">
                <a:cs typeface="Arial" charset="0"/>
              </a:rPr>
              <a:t> </a:t>
            </a:r>
            <a:r>
              <a:rPr lang="en-US" sz="2800" dirty="0" err="1">
                <a:cs typeface="Arial" charset="0"/>
              </a:rPr>
              <a:t>dunt</a:t>
            </a:r>
            <a:r>
              <a:rPr lang="en-US" sz="2800" dirty="0">
                <a:cs typeface="Arial" charset="0"/>
              </a:rPr>
              <a:t> </a:t>
            </a:r>
            <a:r>
              <a:rPr lang="en-US" sz="2800" dirty="0" err="1">
                <a:cs typeface="Arial" charset="0"/>
              </a:rPr>
              <a:t>quoditia</a:t>
            </a:r>
            <a:r>
              <a:rPr lang="en-US" sz="2800" dirty="0">
                <a:cs typeface="Arial" charset="0"/>
              </a:rPr>
              <a:t> </a:t>
            </a:r>
            <a:r>
              <a:rPr lang="en-US" sz="2800" dirty="0" err="1">
                <a:cs typeface="Arial" charset="0"/>
              </a:rPr>
              <a:t>nistiosant</a:t>
            </a:r>
            <a:r>
              <a:rPr lang="en-US" sz="2800" dirty="0">
                <a:cs typeface="Arial" charset="0"/>
              </a:rPr>
              <a:t> </a:t>
            </a:r>
            <a:r>
              <a:rPr lang="en-US" sz="2800" dirty="0" err="1">
                <a:cs typeface="Arial" charset="0"/>
              </a:rPr>
              <a:t>rempore</a:t>
            </a:r>
            <a:r>
              <a:rPr lang="en-US" sz="2800" dirty="0">
                <a:cs typeface="Arial" charset="0"/>
              </a:rPr>
              <a:t> </a:t>
            </a:r>
            <a:r>
              <a:rPr lang="en-US" sz="2800" dirty="0" err="1">
                <a:cs typeface="Arial" charset="0"/>
              </a:rPr>
              <a:t>volor</a:t>
            </a:r>
            <a:r>
              <a:rPr lang="en-US" sz="2800" dirty="0">
                <a:cs typeface="Arial" charset="0"/>
              </a:rPr>
              <a:t> as alit </a:t>
            </a:r>
            <a:r>
              <a:rPr lang="en-US" sz="2800" dirty="0" err="1">
                <a:cs typeface="Arial" charset="0"/>
              </a:rPr>
              <a:t>reptat</a:t>
            </a:r>
            <a:r>
              <a:rPr lang="en-US" sz="2800" dirty="0">
                <a:cs typeface="Arial" charset="0"/>
              </a:rPr>
              <a:t> </a:t>
            </a:r>
            <a:r>
              <a:rPr lang="en-US" sz="2800" dirty="0" err="1">
                <a:cs typeface="Arial" charset="0"/>
              </a:rPr>
              <a:t>dit</a:t>
            </a:r>
            <a:r>
              <a:rPr lang="en-US" sz="2800" dirty="0">
                <a:cs typeface="Arial" charset="0"/>
              </a:rPr>
              <a:t> et </a:t>
            </a:r>
            <a:r>
              <a:rPr lang="en-US" sz="2800" dirty="0" err="1">
                <a:cs typeface="Arial" charset="0"/>
              </a:rPr>
              <a:t>que</a:t>
            </a:r>
            <a:endParaRPr lang="en-US" sz="2800" dirty="0">
              <a:cs typeface="Arial" charset="0"/>
            </a:endParaRPr>
          </a:p>
        </p:txBody>
      </p:sp>
      <p:sp>
        <p:nvSpPr>
          <p:cNvPr id="61" name="TextBox 22"/>
          <p:cNvSpPr txBox="1">
            <a:spLocks noChangeArrowheads="1"/>
          </p:cNvSpPr>
          <p:nvPr/>
        </p:nvSpPr>
        <p:spPr bwMode="auto">
          <a:xfrm>
            <a:off x="19000788" y="10197757"/>
            <a:ext cx="13901737" cy="101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9900">
                <a:solidFill>
                  <a:schemeClr val="tx1"/>
                </a:solidFill>
                <a:latin typeface="Arial" charset="0"/>
                <a:ea typeface="ＭＳ Ｐゴシック" charset="0"/>
              </a:defRPr>
            </a:lvl1pPr>
            <a:lvl2pPr marL="742950" indent="-285750">
              <a:defRPr sz="9900">
                <a:solidFill>
                  <a:schemeClr val="tx1"/>
                </a:solidFill>
                <a:latin typeface="Arial" charset="0"/>
                <a:ea typeface="ＭＳ Ｐゴシック" charset="0"/>
              </a:defRPr>
            </a:lvl2pPr>
            <a:lvl3pPr marL="1143000" indent="-228600">
              <a:defRPr sz="9900">
                <a:solidFill>
                  <a:schemeClr val="tx1"/>
                </a:solidFill>
                <a:latin typeface="Arial" charset="0"/>
                <a:ea typeface="ＭＳ Ｐゴシック" charset="0"/>
              </a:defRPr>
            </a:lvl3pPr>
            <a:lvl4pPr marL="1600200" indent="-228600">
              <a:defRPr sz="9900">
                <a:solidFill>
                  <a:schemeClr val="tx1"/>
                </a:solidFill>
                <a:latin typeface="Arial" charset="0"/>
                <a:ea typeface="ＭＳ Ｐゴシック" charset="0"/>
              </a:defRPr>
            </a:lvl4pPr>
            <a:lvl5pPr marL="2057400" indent="-228600">
              <a:defRPr sz="9900">
                <a:solidFill>
                  <a:schemeClr val="tx1"/>
                </a:solidFill>
                <a:latin typeface="Arial" charset="0"/>
                <a:ea typeface="ＭＳ Ｐゴシック" charset="0"/>
              </a:defRPr>
            </a:lvl5pPr>
            <a:lvl6pPr marL="2514600" indent="-228600" defTabSz="2506663" fontAlgn="base">
              <a:spcBef>
                <a:spcPct val="0"/>
              </a:spcBef>
              <a:spcAft>
                <a:spcPct val="0"/>
              </a:spcAft>
              <a:defRPr sz="9900">
                <a:solidFill>
                  <a:schemeClr val="tx1"/>
                </a:solidFill>
                <a:latin typeface="Arial" charset="0"/>
                <a:ea typeface="ＭＳ Ｐゴシック" charset="0"/>
              </a:defRPr>
            </a:lvl6pPr>
            <a:lvl7pPr marL="2971800" indent="-228600" defTabSz="2506663" fontAlgn="base">
              <a:spcBef>
                <a:spcPct val="0"/>
              </a:spcBef>
              <a:spcAft>
                <a:spcPct val="0"/>
              </a:spcAft>
              <a:defRPr sz="9900">
                <a:solidFill>
                  <a:schemeClr val="tx1"/>
                </a:solidFill>
                <a:latin typeface="Arial" charset="0"/>
                <a:ea typeface="ＭＳ Ｐゴシック" charset="0"/>
              </a:defRPr>
            </a:lvl7pPr>
            <a:lvl8pPr marL="3429000" indent="-228600" defTabSz="2506663" fontAlgn="base">
              <a:spcBef>
                <a:spcPct val="0"/>
              </a:spcBef>
              <a:spcAft>
                <a:spcPct val="0"/>
              </a:spcAft>
              <a:defRPr sz="9900">
                <a:solidFill>
                  <a:schemeClr val="tx1"/>
                </a:solidFill>
                <a:latin typeface="Arial" charset="0"/>
                <a:ea typeface="ＭＳ Ｐゴシック" charset="0"/>
              </a:defRPr>
            </a:lvl8pPr>
            <a:lvl9pPr marL="3886200" indent="-228600" defTabSz="2506663" fontAlgn="base">
              <a:spcBef>
                <a:spcPct val="0"/>
              </a:spcBef>
              <a:spcAft>
                <a:spcPct val="0"/>
              </a:spcAft>
              <a:defRPr sz="9900">
                <a:solidFill>
                  <a:schemeClr val="tx1"/>
                </a:solidFill>
                <a:latin typeface="Arial" charset="0"/>
                <a:ea typeface="ＭＳ Ｐゴシック" charset="0"/>
              </a:defRPr>
            </a:lvl9pPr>
          </a:lstStyle>
          <a:p>
            <a:pPr algn="ctr"/>
            <a:r>
              <a:rPr lang="en-US" sz="6000" dirty="0">
                <a:solidFill>
                  <a:srgbClr val="129DBF"/>
                </a:solidFill>
                <a:cs typeface="Arial" charset="0"/>
              </a:rPr>
              <a:t>Scientific subtitle goes here</a:t>
            </a:r>
          </a:p>
        </p:txBody>
      </p:sp>
      <p:sp>
        <p:nvSpPr>
          <p:cNvPr id="62" name="TextBox 23"/>
          <p:cNvSpPr txBox="1">
            <a:spLocks noChangeArrowheads="1"/>
          </p:cNvSpPr>
          <p:nvPr/>
        </p:nvSpPr>
        <p:spPr bwMode="auto">
          <a:xfrm>
            <a:off x="19521488" y="33853181"/>
            <a:ext cx="13161962" cy="954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9900">
                <a:solidFill>
                  <a:schemeClr val="tx1"/>
                </a:solidFill>
                <a:latin typeface="Arial" charset="0"/>
                <a:ea typeface="ＭＳ Ｐゴシック" charset="0"/>
              </a:defRPr>
            </a:lvl1pPr>
            <a:lvl2pPr marL="742950" indent="-285750">
              <a:defRPr sz="9900">
                <a:solidFill>
                  <a:schemeClr val="tx1"/>
                </a:solidFill>
                <a:latin typeface="Arial" charset="0"/>
                <a:ea typeface="ＭＳ Ｐゴシック" charset="0"/>
              </a:defRPr>
            </a:lvl2pPr>
            <a:lvl3pPr marL="1143000" indent="-228600">
              <a:defRPr sz="9900">
                <a:solidFill>
                  <a:schemeClr val="tx1"/>
                </a:solidFill>
                <a:latin typeface="Arial" charset="0"/>
                <a:ea typeface="ＭＳ Ｐゴシック" charset="0"/>
              </a:defRPr>
            </a:lvl3pPr>
            <a:lvl4pPr marL="1600200" indent="-228600">
              <a:defRPr sz="9900">
                <a:solidFill>
                  <a:schemeClr val="tx1"/>
                </a:solidFill>
                <a:latin typeface="Arial" charset="0"/>
                <a:ea typeface="ＭＳ Ｐゴシック" charset="0"/>
              </a:defRPr>
            </a:lvl4pPr>
            <a:lvl5pPr marL="2057400" indent="-228600">
              <a:defRPr sz="9900">
                <a:solidFill>
                  <a:schemeClr val="tx1"/>
                </a:solidFill>
                <a:latin typeface="Arial" charset="0"/>
                <a:ea typeface="ＭＳ Ｐゴシック" charset="0"/>
              </a:defRPr>
            </a:lvl5pPr>
            <a:lvl6pPr marL="2514600" indent="-228600" defTabSz="2506663" fontAlgn="base">
              <a:spcBef>
                <a:spcPct val="0"/>
              </a:spcBef>
              <a:spcAft>
                <a:spcPct val="0"/>
              </a:spcAft>
              <a:defRPr sz="9900">
                <a:solidFill>
                  <a:schemeClr val="tx1"/>
                </a:solidFill>
                <a:latin typeface="Arial" charset="0"/>
                <a:ea typeface="ＭＳ Ｐゴシック" charset="0"/>
              </a:defRPr>
            </a:lvl6pPr>
            <a:lvl7pPr marL="2971800" indent="-228600" defTabSz="2506663" fontAlgn="base">
              <a:spcBef>
                <a:spcPct val="0"/>
              </a:spcBef>
              <a:spcAft>
                <a:spcPct val="0"/>
              </a:spcAft>
              <a:defRPr sz="9900">
                <a:solidFill>
                  <a:schemeClr val="tx1"/>
                </a:solidFill>
                <a:latin typeface="Arial" charset="0"/>
                <a:ea typeface="ＭＳ Ｐゴシック" charset="0"/>
              </a:defRPr>
            </a:lvl7pPr>
            <a:lvl8pPr marL="3429000" indent="-228600" defTabSz="2506663" fontAlgn="base">
              <a:spcBef>
                <a:spcPct val="0"/>
              </a:spcBef>
              <a:spcAft>
                <a:spcPct val="0"/>
              </a:spcAft>
              <a:defRPr sz="9900">
                <a:solidFill>
                  <a:schemeClr val="tx1"/>
                </a:solidFill>
                <a:latin typeface="Arial" charset="0"/>
                <a:ea typeface="ＭＳ Ｐゴシック" charset="0"/>
              </a:defRPr>
            </a:lvl8pPr>
            <a:lvl9pPr marL="3886200" indent="-228600" defTabSz="2506663" fontAlgn="base">
              <a:spcBef>
                <a:spcPct val="0"/>
              </a:spcBef>
              <a:spcAft>
                <a:spcPct val="0"/>
              </a:spcAft>
              <a:defRPr sz="9900">
                <a:solidFill>
                  <a:schemeClr val="tx1"/>
                </a:solidFill>
                <a:latin typeface="Arial" charset="0"/>
                <a:ea typeface="ＭＳ Ｐゴシック" charset="0"/>
              </a:defRPr>
            </a:lvl9pPr>
          </a:lstStyle>
          <a:p>
            <a:r>
              <a:rPr lang="en-US" sz="2800" dirty="0" err="1">
                <a:solidFill>
                  <a:srgbClr val="AD122A"/>
                </a:solidFill>
                <a:latin typeface="Arial Bold" charset="0"/>
                <a:cs typeface="Arial Bold" charset="0"/>
              </a:rPr>
              <a:t>Maio</a:t>
            </a:r>
            <a:r>
              <a:rPr lang="en-US" sz="2800" dirty="0">
                <a:solidFill>
                  <a:srgbClr val="AD122A"/>
                </a:solidFill>
                <a:latin typeface="Arial Bold" charset="0"/>
                <a:cs typeface="Arial Bold" charset="0"/>
              </a:rPr>
              <a:t> tem </a:t>
            </a:r>
            <a:r>
              <a:rPr lang="en-US" sz="2800" dirty="0" err="1">
                <a:solidFill>
                  <a:srgbClr val="AD122A"/>
                </a:solidFill>
                <a:latin typeface="Arial Bold" charset="0"/>
                <a:cs typeface="Arial Bold" charset="0"/>
              </a:rPr>
              <a:t>hilit</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mos</a:t>
            </a:r>
            <a:r>
              <a:rPr lang="en-US" sz="2800" dirty="0">
                <a:solidFill>
                  <a:srgbClr val="AD122A"/>
                </a:solidFill>
                <a:latin typeface="Arial Bold" charset="0"/>
                <a:cs typeface="Arial Bold" charset="0"/>
              </a:rPr>
              <a:t> rem </a:t>
            </a:r>
            <a:r>
              <a:rPr lang="en-US" sz="2800" dirty="0" err="1">
                <a:solidFill>
                  <a:srgbClr val="AD122A"/>
                </a:solidFill>
                <a:latin typeface="Arial Bold" charset="0"/>
                <a:cs typeface="Arial Bold" charset="0"/>
              </a:rPr>
              <a:t>quidis</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explabore</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adit</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endelles</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sim</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ipitae</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audipsam</a:t>
            </a:r>
            <a:r>
              <a:rPr lang="en-US" sz="2800" dirty="0">
                <a:solidFill>
                  <a:srgbClr val="AD122A"/>
                </a:solidFill>
                <a:latin typeface="Arial Bold" charset="0"/>
                <a:cs typeface="Arial Bold" charset="0"/>
              </a:rPr>
              <a:t> </a:t>
            </a:r>
            <a:r>
              <a:rPr lang="en-US" sz="2800" dirty="0" err="1">
                <a:solidFill>
                  <a:srgbClr val="006585"/>
                </a:solidFill>
                <a:latin typeface="Arial Bold" charset="0"/>
                <a:cs typeface="Arial Bold" charset="0"/>
              </a:rPr>
              <a:t>doluptiost</a:t>
            </a:r>
            <a:r>
              <a:rPr lang="en-US" sz="2800" dirty="0">
                <a:solidFill>
                  <a:srgbClr val="006585"/>
                </a:solidFill>
                <a:latin typeface="Arial Bold" charset="0"/>
                <a:cs typeface="Arial Bold" charset="0"/>
              </a:rPr>
              <a:t> </a:t>
            </a:r>
            <a:r>
              <a:rPr lang="en-US" sz="2800" dirty="0" err="1">
                <a:cs typeface="Arial" charset="0"/>
              </a:rPr>
              <a:t>ventet</a:t>
            </a:r>
            <a:r>
              <a:rPr lang="en-US" sz="2800" dirty="0">
                <a:cs typeface="Arial" charset="0"/>
              </a:rPr>
              <a:t> alit </a:t>
            </a:r>
            <a:r>
              <a:rPr lang="en-US" sz="2800" dirty="0" err="1">
                <a:cs typeface="Arial" charset="0"/>
              </a:rPr>
              <a:t>es</a:t>
            </a:r>
            <a:r>
              <a:rPr lang="en-US" sz="2800" dirty="0">
                <a:cs typeface="Arial" charset="0"/>
              </a:rPr>
              <a:t> </a:t>
            </a:r>
            <a:r>
              <a:rPr lang="en-US" sz="2800" dirty="0" err="1">
                <a:cs typeface="Arial" charset="0"/>
              </a:rPr>
              <a:t>experum</a:t>
            </a:r>
            <a:r>
              <a:rPr lang="en-US" sz="2800" dirty="0">
                <a:cs typeface="Arial" charset="0"/>
              </a:rPr>
              <a:t> rem re </a:t>
            </a:r>
            <a:r>
              <a:rPr lang="en-US" sz="2800" dirty="0" err="1">
                <a:cs typeface="Arial" charset="0"/>
              </a:rPr>
              <a:t>quis</a:t>
            </a:r>
            <a:r>
              <a:rPr lang="en-US" sz="2800" dirty="0">
                <a:cs typeface="Arial" charset="0"/>
              </a:rPr>
              <a:t> </a:t>
            </a:r>
            <a:r>
              <a:rPr lang="en-US" sz="2800" dirty="0" err="1">
                <a:cs typeface="Arial" charset="0"/>
              </a:rPr>
              <a:t>si</a:t>
            </a:r>
            <a:r>
              <a:rPr lang="en-US" sz="2800" dirty="0">
                <a:cs typeface="Arial" charset="0"/>
              </a:rPr>
              <a:t> </a:t>
            </a:r>
            <a:r>
              <a:rPr lang="en-US" sz="2800" dirty="0" err="1">
                <a:cs typeface="Arial" charset="0"/>
              </a:rPr>
              <a:t>necum</a:t>
            </a:r>
            <a:r>
              <a:rPr lang="en-US" sz="2800" dirty="0">
                <a:cs typeface="Arial" charset="0"/>
              </a:rPr>
              <a:t> </a:t>
            </a:r>
            <a:r>
              <a:rPr lang="en-US" sz="2800" dirty="0" err="1">
                <a:cs typeface="Arial" charset="0"/>
              </a:rPr>
              <a:t>ut</a:t>
            </a:r>
            <a:r>
              <a:rPr lang="en-US" sz="2800" dirty="0">
                <a:cs typeface="Arial" charset="0"/>
              </a:rPr>
              <a:t> </a:t>
            </a:r>
            <a:r>
              <a:rPr lang="en-US" sz="2800" dirty="0" err="1">
                <a:cs typeface="Arial" charset="0"/>
              </a:rPr>
              <a:t>aut</a:t>
            </a:r>
            <a:r>
              <a:rPr lang="en-US" sz="2800" dirty="0">
                <a:cs typeface="Arial" charset="0"/>
              </a:rPr>
              <a:t> alit qui con </a:t>
            </a:r>
            <a:r>
              <a:rPr lang="en-US" sz="2800" dirty="0" err="1">
                <a:cs typeface="Arial" charset="0"/>
              </a:rPr>
              <a:t>conse</a:t>
            </a:r>
            <a:r>
              <a:rPr lang="en-US" sz="2800" dirty="0">
                <a:cs typeface="Arial" charset="0"/>
              </a:rPr>
              <a:t> a</a:t>
            </a:r>
          </a:p>
        </p:txBody>
      </p:sp>
      <p:sp>
        <p:nvSpPr>
          <p:cNvPr id="63" name="TextBox 24"/>
          <p:cNvSpPr txBox="1">
            <a:spLocks noChangeArrowheads="1"/>
          </p:cNvSpPr>
          <p:nvPr/>
        </p:nvSpPr>
        <p:spPr bwMode="auto">
          <a:xfrm>
            <a:off x="19153188" y="23367994"/>
            <a:ext cx="13901737" cy="101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9900">
                <a:solidFill>
                  <a:schemeClr val="tx1"/>
                </a:solidFill>
                <a:latin typeface="Arial" charset="0"/>
                <a:ea typeface="ＭＳ Ｐゴシック" charset="0"/>
              </a:defRPr>
            </a:lvl1pPr>
            <a:lvl2pPr marL="742950" indent="-285750">
              <a:defRPr sz="9900">
                <a:solidFill>
                  <a:schemeClr val="tx1"/>
                </a:solidFill>
                <a:latin typeface="Arial" charset="0"/>
                <a:ea typeface="ＭＳ Ｐゴシック" charset="0"/>
              </a:defRPr>
            </a:lvl2pPr>
            <a:lvl3pPr marL="1143000" indent="-228600">
              <a:defRPr sz="9900">
                <a:solidFill>
                  <a:schemeClr val="tx1"/>
                </a:solidFill>
                <a:latin typeface="Arial" charset="0"/>
                <a:ea typeface="ＭＳ Ｐゴシック" charset="0"/>
              </a:defRPr>
            </a:lvl3pPr>
            <a:lvl4pPr marL="1600200" indent="-228600">
              <a:defRPr sz="9900">
                <a:solidFill>
                  <a:schemeClr val="tx1"/>
                </a:solidFill>
                <a:latin typeface="Arial" charset="0"/>
                <a:ea typeface="ＭＳ Ｐゴシック" charset="0"/>
              </a:defRPr>
            </a:lvl4pPr>
            <a:lvl5pPr marL="2057400" indent="-228600">
              <a:defRPr sz="9900">
                <a:solidFill>
                  <a:schemeClr val="tx1"/>
                </a:solidFill>
                <a:latin typeface="Arial" charset="0"/>
                <a:ea typeface="ＭＳ Ｐゴシック" charset="0"/>
              </a:defRPr>
            </a:lvl5pPr>
            <a:lvl6pPr marL="2514600" indent="-228600" defTabSz="2506663" fontAlgn="base">
              <a:spcBef>
                <a:spcPct val="0"/>
              </a:spcBef>
              <a:spcAft>
                <a:spcPct val="0"/>
              </a:spcAft>
              <a:defRPr sz="9900">
                <a:solidFill>
                  <a:schemeClr val="tx1"/>
                </a:solidFill>
                <a:latin typeface="Arial" charset="0"/>
                <a:ea typeface="ＭＳ Ｐゴシック" charset="0"/>
              </a:defRPr>
            </a:lvl6pPr>
            <a:lvl7pPr marL="2971800" indent="-228600" defTabSz="2506663" fontAlgn="base">
              <a:spcBef>
                <a:spcPct val="0"/>
              </a:spcBef>
              <a:spcAft>
                <a:spcPct val="0"/>
              </a:spcAft>
              <a:defRPr sz="9900">
                <a:solidFill>
                  <a:schemeClr val="tx1"/>
                </a:solidFill>
                <a:latin typeface="Arial" charset="0"/>
                <a:ea typeface="ＭＳ Ｐゴシック" charset="0"/>
              </a:defRPr>
            </a:lvl7pPr>
            <a:lvl8pPr marL="3429000" indent="-228600" defTabSz="2506663" fontAlgn="base">
              <a:spcBef>
                <a:spcPct val="0"/>
              </a:spcBef>
              <a:spcAft>
                <a:spcPct val="0"/>
              </a:spcAft>
              <a:defRPr sz="9900">
                <a:solidFill>
                  <a:schemeClr val="tx1"/>
                </a:solidFill>
                <a:latin typeface="Arial" charset="0"/>
                <a:ea typeface="ＭＳ Ｐゴシック" charset="0"/>
              </a:defRPr>
            </a:lvl8pPr>
            <a:lvl9pPr marL="3886200" indent="-228600" defTabSz="2506663" fontAlgn="base">
              <a:spcBef>
                <a:spcPct val="0"/>
              </a:spcBef>
              <a:spcAft>
                <a:spcPct val="0"/>
              </a:spcAft>
              <a:defRPr sz="9900">
                <a:solidFill>
                  <a:schemeClr val="tx1"/>
                </a:solidFill>
                <a:latin typeface="Arial" charset="0"/>
                <a:ea typeface="ＭＳ Ｐゴシック" charset="0"/>
              </a:defRPr>
            </a:lvl9pPr>
          </a:lstStyle>
          <a:p>
            <a:pPr algn="ctr"/>
            <a:r>
              <a:rPr lang="en-US" sz="6000" dirty="0">
                <a:solidFill>
                  <a:srgbClr val="129DBF"/>
                </a:solidFill>
                <a:cs typeface="Arial" charset="0"/>
              </a:rPr>
              <a:t>Scientific subtitle goes here</a:t>
            </a:r>
          </a:p>
        </p:txBody>
      </p:sp>
      <p:sp>
        <p:nvSpPr>
          <p:cNvPr id="64" name="TextBox 25"/>
          <p:cNvSpPr txBox="1">
            <a:spLocks noChangeArrowheads="1"/>
          </p:cNvSpPr>
          <p:nvPr/>
        </p:nvSpPr>
        <p:spPr bwMode="auto">
          <a:xfrm>
            <a:off x="19375438" y="24545919"/>
            <a:ext cx="13233400" cy="69865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9900">
                <a:solidFill>
                  <a:schemeClr val="tx1"/>
                </a:solidFill>
                <a:latin typeface="Arial" charset="0"/>
                <a:ea typeface="ＭＳ Ｐゴシック" charset="0"/>
              </a:defRPr>
            </a:lvl1pPr>
            <a:lvl2pPr marL="742950" indent="-285750">
              <a:defRPr sz="9900">
                <a:solidFill>
                  <a:schemeClr val="tx1"/>
                </a:solidFill>
                <a:latin typeface="Arial" charset="0"/>
                <a:ea typeface="ＭＳ Ｐゴシック" charset="0"/>
              </a:defRPr>
            </a:lvl2pPr>
            <a:lvl3pPr marL="1143000" indent="-228600">
              <a:defRPr sz="9900">
                <a:solidFill>
                  <a:schemeClr val="tx1"/>
                </a:solidFill>
                <a:latin typeface="Arial" charset="0"/>
                <a:ea typeface="ＭＳ Ｐゴシック" charset="0"/>
              </a:defRPr>
            </a:lvl3pPr>
            <a:lvl4pPr marL="1600200" indent="-228600">
              <a:defRPr sz="9900">
                <a:solidFill>
                  <a:schemeClr val="tx1"/>
                </a:solidFill>
                <a:latin typeface="Arial" charset="0"/>
                <a:ea typeface="ＭＳ Ｐゴシック" charset="0"/>
              </a:defRPr>
            </a:lvl4pPr>
            <a:lvl5pPr marL="2057400" indent="-228600">
              <a:defRPr sz="9900">
                <a:solidFill>
                  <a:schemeClr val="tx1"/>
                </a:solidFill>
                <a:latin typeface="Arial" charset="0"/>
                <a:ea typeface="ＭＳ Ｐゴシック" charset="0"/>
              </a:defRPr>
            </a:lvl5pPr>
            <a:lvl6pPr marL="2514600" indent="-228600" defTabSz="2506663" fontAlgn="base">
              <a:spcBef>
                <a:spcPct val="0"/>
              </a:spcBef>
              <a:spcAft>
                <a:spcPct val="0"/>
              </a:spcAft>
              <a:defRPr sz="9900">
                <a:solidFill>
                  <a:schemeClr val="tx1"/>
                </a:solidFill>
                <a:latin typeface="Arial" charset="0"/>
                <a:ea typeface="ＭＳ Ｐゴシック" charset="0"/>
              </a:defRPr>
            </a:lvl6pPr>
            <a:lvl7pPr marL="2971800" indent="-228600" defTabSz="2506663" fontAlgn="base">
              <a:spcBef>
                <a:spcPct val="0"/>
              </a:spcBef>
              <a:spcAft>
                <a:spcPct val="0"/>
              </a:spcAft>
              <a:defRPr sz="9900">
                <a:solidFill>
                  <a:schemeClr val="tx1"/>
                </a:solidFill>
                <a:latin typeface="Arial" charset="0"/>
                <a:ea typeface="ＭＳ Ｐゴシック" charset="0"/>
              </a:defRPr>
            </a:lvl7pPr>
            <a:lvl8pPr marL="3429000" indent="-228600" defTabSz="2506663" fontAlgn="base">
              <a:spcBef>
                <a:spcPct val="0"/>
              </a:spcBef>
              <a:spcAft>
                <a:spcPct val="0"/>
              </a:spcAft>
              <a:defRPr sz="9900">
                <a:solidFill>
                  <a:schemeClr val="tx1"/>
                </a:solidFill>
                <a:latin typeface="Arial" charset="0"/>
                <a:ea typeface="ＭＳ Ｐゴシック" charset="0"/>
              </a:defRPr>
            </a:lvl8pPr>
            <a:lvl9pPr marL="3886200" indent="-228600" defTabSz="2506663" fontAlgn="base">
              <a:spcBef>
                <a:spcPct val="0"/>
              </a:spcBef>
              <a:spcAft>
                <a:spcPct val="0"/>
              </a:spcAft>
              <a:defRPr sz="9900">
                <a:solidFill>
                  <a:schemeClr val="tx1"/>
                </a:solidFill>
                <a:latin typeface="Arial" charset="0"/>
                <a:ea typeface="ＭＳ Ｐゴシック" charset="0"/>
              </a:defRPr>
            </a:lvl9pPr>
          </a:lstStyle>
          <a:p>
            <a:r>
              <a:rPr lang="en-US" sz="2800" dirty="0" err="1">
                <a:solidFill>
                  <a:srgbClr val="AD122A"/>
                </a:solidFill>
                <a:latin typeface="Arial Bold" charset="0"/>
                <a:cs typeface="Arial Bold" charset="0"/>
              </a:rPr>
              <a:t>Maio</a:t>
            </a:r>
            <a:r>
              <a:rPr lang="en-US" sz="2800" dirty="0">
                <a:solidFill>
                  <a:srgbClr val="AD122A"/>
                </a:solidFill>
                <a:latin typeface="Arial Bold" charset="0"/>
                <a:cs typeface="Arial Bold" charset="0"/>
              </a:rPr>
              <a:t> tem </a:t>
            </a:r>
            <a:r>
              <a:rPr lang="en-US" sz="2800" dirty="0" err="1">
                <a:solidFill>
                  <a:srgbClr val="AD122A"/>
                </a:solidFill>
                <a:latin typeface="Arial Bold" charset="0"/>
                <a:cs typeface="Arial Bold" charset="0"/>
              </a:rPr>
              <a:t>hilit</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mos</a:t>
            </a:r>
            <a:r>
              <a:rPr lang="en-US" sz="2800" dirty="0">
                <a:solidFill>
                  <a:srgbClr val="AD122A"/>
                </a:solidFill>
                <a:latin typeface="Arial Bold" charset="0"/>
                <a:cs typeface="Arial Bold" charset="0"/>
              </a:rPr>
              <a:t> rem </a:t>
            </a:r>
            <a:r>
              <a:rPr lang="en-US" sz="2800" dirty="0" err="1">
                <a:solidFill>
                  <a:srgbClr val="AD122A"/>
                </a:solidFill>
                <a:latin typeface="Arial Bold" charset="0"/>
                <a:cs typeface="Arial Bold" charset="0"/>
              </a:rPr>
              <a:t>quidis</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explabore</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adit</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endelles</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sim</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ipitae</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audipsam</a:t>
            </a:r>
            <a:r>
              <a:rPr lang="en-US" sz="2800" dirty="0">
                <a:solidFill>
                  <a:srgbClr val="AD122A"/>
                </a:solidFill>
                <a:latin typeface="Arial Bold" charset="0"/>
                <a:cs typeface="Arial Bold" charset="0"/>
              </a:rPr>
              <a:t> </a:t>
            </a:r>
            <a:r>
              <a:rPr lang="en-US" sz="2800" dirty="0" err="1">
                <a:cs typeface="Arial" charset="0"/>
              </a:rPr>
              <a:t>doluptiost</a:t>
            </a:r>
            <a:r>
              <a:rPr lang="en-US" sz="2800" dirty="0">
                <a:cs typeface="Arial" charset="0"/>
              </a:rPr>
              <a:t> </a:t>
            </a:r>
            <a:r>
              <a:rPr lang="en-US" sz="2800" dirty="0" err="1">
                <a:cs typeface="Arial" charset="0"/>
              </a:rPr>
              <a:t>ventet</a:t>
            </a:r>
            <a:r>
              <a:rPr lang="en-US" sz="2800" dirty="0">
                <a:cs typeface="Arial" charset="0"/>
              </a:rPr>
              <a:t> alit </a:t>
            </a:r>
            <a:r>
              <a:rPr lang="en-US" sz="2800" dirty="0" err="1">
                <a:cs typeface="Arial" charset="0"/>
              </a:rPr>
              <a:t>es</a:t>
            </a:r>
            <a:r>
              <a:rPr lang="en-US" sz="2800" dirty="0">
                <a:cs typeface="Arial" charset="0"/>
              </a:rPr>
              <a:t> </a:t>
            </a:r>
            <a:r>
              <a:rPr lang="en-US" sz="2800" dirty="0" err="1">
                <a:cs typeface="Arial" charset="0"/>
              </a:rPr>
              <a:t>experum</a:t>
            </a:r>
            <a:r>
              <a:rPr lang="en-US" sz="2800" dirty="0">
                <a:cs typeface="Arial" charset="0"/>
              </a:rPr>
              <a:t> rem re </a:t>
            </a:r>
            <a:r>
              <a:rPr lang="en-US" sz="2800" dirty="0" err="1">
                <a:cs typeface="Arial" charset="0"/>
              </a:rPr>
              <a:t>quis</a:t>
            </a:r>
            <a:r>
              <a:rPr lang="en-US" sz="2800" dirty="0">
                <a:cs typeface="Arial" charset="0"/>
              </a:rPr>
              <a:t> </a:t>
            </a:r>
            <a:r>
              <a:rPr lang="en-US" sz="2800" dirty="0" err="1">
                <a:cs typeface="Arial" charset="0"/>
              </a:rPr>
              <a:t>si</a:t>
            </a:r>
            <a:r>
              <a:rPr lang="en-US" sz="2800" dirty="0">
                <a:cs typeface="Arial" charset="0"/>
              </a:rPr>
              <a:t> </a:t>
            </a:r>
            <a:r>
              <a:rPr lang="en-US" sz="2800" dirty="0" err="1">
                <a:cs typeface="Arial" charset="0"/>
              </a:rPr>
              <a:t>necum</a:t>
            </a:r>
            <a:r>
              <a:rPr lang="en-US" sz="2800" dirty="0">
                <a:cs typeface="Arial" charset="0"/>
              </a:rPr>
              <a:t> </a:t>
            </a:r>
            <a:r>
              <a:rPr lang="en-US" sz="2800" dirty="0" err="1">
                <a:cs typeface="Arial" charset="0"/>
              </a:rPr>
              <a:t>ut</a:t>
            </a:r>
            <a:r>
              <a:rPr lang="en-US" sz="2800" dirty="0">
                <a:cs typeface="Arial" charset="0"/>
              </a:rPr>
              <a:t> </a:t>
            </a:r>
            <a:r>
              <a:rPr lang="en-US" sz="2800" dirty="0" err="1">
                <a:cs typeface="Arial" charset="0"/>
              </a:rPr>
              <a:t>aut</a:t>
            </a:r>
            <a:r>
              <a:rPr lang="en-US" sz="2800" dirty="0">
                <a:cs typeface="Arial" charset="0"/>
              </a:rPr>
              <a:t> alit qui con </a:t>
            </a:r>
            <a:r>
              <a:rPr lang="en-US" sz="2800" dirty="0" err="1">
                <a:cs typeface="Arial" charset="0"/>
              </a:rPr>
              <a:t>conse</a:t>
            </a:r>
            <a:r>
              <a:rPr lang="en-US" sz="2800" dirty="0">
                <a:cs typeface="Arial" charset="0"/>
              </a:rPr>
              <a:t> a </a:t>
            </a:r>
            <a:r>
              <a:rPr lang="en-US" sz="2800" dirty="0" err="1">
                <a:cs typeface="Arial" charset="0"/>
              </a:rPr>
              <a:t>nosandant</a:t>
            </a:r>
            <a:r>
              <a:rPr lang="en-US" sz="2800" dirty="0">
                <a:cs typeface="Arial" charset="0"/>
              </a:rPr>
              <a:t> </a:t>
            </a:r>
            <a:r>
              <a:rPr lang="en-US" sz="2800" dirty="0" err="1">
                <a:cs typeface="Arial" charset="0"/>
              </a:rPr>
              <a:t>voloren</a:t>
            </a:r>
            <a:r>
              <a:rPr lang="en-US" sz="2800" dirty="0">
                <a:cs typeface="Arial" charset="0"/>
              </a:rPr>
              <a:t> </a:t>
            </a:r>
            <a:r>
              <a:rPr lang="en-US" sz="2800" dirty="0" err="1">
                <a:cs typeface="Arial" charset="0"/>
              </a:rPr>
              <a:t>istias</a:t>
            </a:r>
            <a:r>
              <a:rPr lang="en-US" sz="2800" dirty="0">
                <a:cs typeface="Arial" charset="0"/>
              </a:rPr>
              <a:t> non repro </a:t>
            </a:r>
            <a:r>
              <a:rPr lang="en-US" sz="2800" dirty="0" err="1">
                <a:cs typeface="Arial" charset="0"/>
              </a:rPr>
              <a:t>moloremqui</a:t>
            </a:r>
            <a:r>
              <a:rPr lang="en-US" sz="2800" dirty="0">
                <a:cs typeface="Arial" charset="0"/>
              </a:rPr>
              <a:t> </a:t>
            </a:r>
            <a:r>
              <a:rPr lang="en-US" sz="2800" dirty="0" err="1">
                <a:cs typeface="Arial" charset="0"/>
              </a:rPr>
              <a:t>utaectatione</a:t>
            </a:r>
            <a:r>
              <a:rPr lang="en-US" sz="2800" dirty="0">
                <a:cs typeface="Arial" charset="0"/>
              </a:rPr>
              <a:t> </a:t>
            </a:r>
            <a:r>
              <a:rPr lang="en-US" sz="2800" dirty="0" err="1">
                <a:cs typeface="Arial" charset="0"/>
              </a:rPr>
              <a:t>pel</a:t>
            </a:r>
            <a:r>
              <a:rPr lang="en-US" sz="2800" dirty="0">
                <a:cs typeface="Arial" charset="0"/>
              </a:rPr>
              <a:t> </a:t>
            </a:r>
            <a:r>
              <a:rPr lang="en-US" sz="2800" dirty="0" err="1">
                <a:cs typeface="Arial" charset="0"/>
              </a:rPr>
              <a:t>eatum</a:t>
            </a:r>
            <a:r>
              <a:rPr lang="en-US" sz="2800" dirty="0">
                <a:cs typeface="Arial" charset="0"/>
              </a:rPr>
              <a:t> </a:t>
            </a:r>
            <a:r>
              <a:rPr lang="en-US" sz="2800" dirty="0" err="1">
                <a:cs typeface="Arial" charset="0"/>
              </a:rPr>
              <a:t>reperfere</a:t>
            </a:r>
            <a:r>
              <a:rPr lang="en-US" sz="2800" dirty="0">
                <a:cs typeface="Arial" charset="0"/>
              </a:rPr>
              <a:t> </a:t>
            </a:r>
            <a:r>
              <a:rPr lang="en-US" sz="2800" dirty="0" err="1">
                <a:cs typeface="Arial" charset="0"/>
              </a:rPr>
              <a:t>vit</a:t>
            </a:r>
            <a:r>
              <a:rPr lang="en-US" sz="2800" dirty="0">
                <a:cs typeface="Arial" charset="0"/>
              </a:rPr>
              <a:t> as </a:t>
            </a:r>
            <a:r>
              <a:rPr lang="en-US" sz="2800" dirty="0" err="1">
                <a:cs typeface="Arial" charset="0"/>
              </a:rPr>
              <a:t>utaero</a:t>
            </a:r>
            <a:r>
              <a:rPr lang="en-US" sz="2800" dirty="0">
                <a:cs typeface="Arial" charset="0"/>
              </a:rPr>
              <a:t> </a:t>
            </a:r>
            <a:r>
              <a:rPr lang="en-US" sz="2800" dirty="0" err="1">
                <a:cs typeface="Arial" charset="0"/>
              </a:rPr>
              <a:t>berferati</a:t>
            </a:r>
            <a:r>
              <a:rPr lang="en-US" sz="2800" dirty="0">
                <a:cs typeface="Arial" charset="0"/>
              </a:rPr>
              <a:t> </a:t>
            </a:r>
            <a:r>
              <a:rPr lang="en-US" sz="2800" dirty="0" err="1">
                <a:cs typeface="Arial" charset="0"/>
              </a:rPr>
              <a:t>andi</a:t>
            </a:r>
            <a:r>
              <a:rPr lang="en-US" sz="2800" dirty="0">
                <a:cs typeface="Arial" charset="0"/>
              </a:rPr>
              <a:t> </a:t>
            </a:r>
            <a:r>
              <a:rPr lang="en-US" sz="2800" dirty="0" err="1">
                <a:cs typeface="Arial" charset="0"/>
              </a:rPr>
              <a:t>quis</a:t>
            </a:r>
            <a:r>
              <a:rPr lang="en-US" sz="2800" dirty="0">
                <a:cs typeface="Arial" charset="0"/>
              </a:rPr>
              <a:t> </a:t>
            </a:r>
            <a:r>
              <a:rPr lang="en-US" sz="2800" dirty="0" err="1">
                <a:cs typeface="Arial" charset="0"/>
              </a:rPr>
              <a:t>doloreiciat</a:t>
            </a:r>
            <a:r>
              <a:rPr lang="en-US" sz="2800" dirty="0">
                <a:cs typeface="Arial" charset="0"/>
              </a:rPr>
              <a:t> </a:t>
            </a:r>
            <a:r>
              <a:rPr lang="en-US" sz="2800" dirty="0" err="1">
                <a:cs typeface="Arial" charset="0"/>
              </a:rPr>
              <a:t>quiati</a:t>
            </a:r>
            <a:r>
              <a:rPr lang="en-US" sz="2800" dirty="0">
                <a:cs typeface="Arial" charset="0"/>
              </a:rPr>
              <a:t> </a:t>
            </a:r>
            <a:r>
              <a:rPr lang="en-US" sz="2800" dirty="0" err="1">
                <a:cs typeface="Arial" charset="0"/>
              </a:rPr>
              <a:t>undipsandi</a:t>
            </a:r>
            <a:r>
              <a:rPr lang="en-US" sz="2800" dirty="0">
                <a:cs typeface="Arial" charset="0"/>
              </a:rPr>
              <a:t> </a:t>
            </a:r>
            <a:r>
              <a:rPr lang="en-US" sz="2800" dirty="0" err="1">
                <a:cs typeface="Arial" charset="0"/>
              </a:rPr>
              <a:t>conem</a:t>
            </a:r>
            <a:r>
              <a:rPr lang="en-US" sz="2800" dirty="0">
                <a:cs typeface="Arial" charset="0"/>
              </a:rPr>
              <a:t>. </a:t>
            </a:r>
            <a:r>
              <a:rPr lang="en-US" sz="2800" dirty="0" err="1">
                <a:cs typeface="Arial" charset="0"/>
              </a:rPr>
              <a:t>Exero</a:t>
            </a:r>
            <a:r>
              <a:rPr lang="en-US" sz="2800" dirty="0">
                <a:cs typeface="Arial" charset="0"/>
              </a:rPr>
              <a:t> </a:t>
            </a:r>
            <a:r>
              <a:rPr lang="en-US" sz="2800" dirty="0" err="1">
                <a:cs typeface="Arial" charset="0"/>
              </a:rPr>
              <a:t>dolo</a:t>
            </a:r>
            <a:r>
              <a:rPr lang="en-US" sz="2800" dirty="0">
                <a:cs typeface="Arial" charset="0"/>
              </a:rPr>
              <a:t> qui </a:t>
            </a:r>
            <a:r>
              <a:rPr lang="en-US" sz="2800" dirty="0" err="1">
                <a:cs typeface="Arial" charset="0"/>
              </a:rPr>
              <a:t>dipsam</a:t>
            </a:r>
            <a:r>
              <a:rPr lang="en-US" sz="2800" dirty="0">
                <a:cs typeface="Arial" charset="0"/>
              </a:rPr>
              <a:t>, </a:t>
            </a:r>
            <a:r>
              <a:rPr lang="en-US" sz="2800" dirty="0" err="1">
                <a:cs typeface="Arial" charset="0"/>
              </a:rPr>
              <a:t>sapersp</a:t>
            </a:r>
            <a:r>
              <a:rPr lang="en-US" sz="2800" dirty="0">
                <a:cs typeface="Arial" charset="0"/>
              </a:rPr>
              <a:t> </a:t>
            </a:r>
            <a:r>
              <a:rPr lang="en-US" sz="2800" dirty="0" err="1">
                <a:cs typeface="Arial" charset="0"/>
              </a:rPr>
              <a:t>ereium</a:t>
            </a:r>
            <a:r>
              <a:rPr lang="en-US" sz="2800" dirty="0">
                <a:cs typeface="Arial" charset="0"/>
              </a:rPr>
              <a:t> </a:t>
            </a:r>
            <a:r>
              <a:rPr lang="en-US" sz="2800" dirty="0" err="1">
                <a:cs typeface="Arial" charset="0"/>
              </a:rPr>
              <a:t>quia</a:t>
            </a:r>
            <a:r>
              <a:rPr lang="en-US" sz="2800" dirty="0">
                <a:cs typeface="Arial" charset="0"/>
              </a:rPr>
              <a:t> </a:t>
            </a:r>
            <a:r>
              <a:rPr lang="en-US" sz="2800" dirty="0" err="1">
                <a:cs typeface="Arial" charset="0"/>
              </a:rPr>
              <a:t>aut</a:t>
            </a:r>
            <a:r>
              <a:rPr lang="en-US" sz="2800" dirty="0">
                <a:cs typeface="Arial" charset="0"/>
              </a:rPr>
              <a:t> </a:t>
            </a:r>
            <a:r>
              <a:rPr lang="en-US" sz="2800" dirty="0" err="1">
                <a:cs typeface="Arial" charset="0"/>
              </a:rPr>
              <a:t>idelentiae</a:t>
            </a:r>
            <a:r>
              <a:rPr lang="en-US" sz="2800" dirty="0">
                <a:cs typeface="Arial" charset="0"/>
              </a:rPr>
              <a:t> </a:t>
            </a:r>
            <a:r>
              <a:rPr lang="en-US" sz="2800" dirty="0" err="1">
                <a:cs typeface="Arial" charset="0"/>
              </a:rPr>
              <a:t>nullendae</a:t>
            </a:r>
            <a:r>
              <a:rPr lang="en-US" sz="2800" dirty="0">
                <a:cs typeface="Arial" charset="0"/>
              </a:rPr>
              <a:t> </a:t>
            </a:r>
          </a:p>
          <a:p>
            <a:r>
              <a:rPr lang="en-US" sz="2800" dirty="0" err="1">
                <a:cs typeface="Arial" charset="0"/>
              </a:rPr>
              <a:t>nis</a:t>
            </a:r>
            <a:r>
              <a:rPr lang="en-US" sz="2800" dirty="0">
                <a:cs typeface="Arial" charset="0"/>
              </a:rPr>
              <a:t> </a:t>
            </a:r>
            <a:r>
              <a:rPr lang="en-US" sz="2800" dirty="0" err="1">
                <a:cs typeface="Arial" charset="0"/>
              </a:rPr>
              <a:t>exped</a:t>
            </a:r>
            <a:r>
              <a:rPr lang="en-US" sz="2800" dirty="0">
                <a:cs typeface="Arial" charset="0"/>
              </a:rPr>
              <a:t> et et </a:t>
            </a:r>
            <a:r>
              <a:rPr lang="en-US" sz="2800" dirty="0" err="1">
                <a:cs typeface="Arial" charset="0"/>
              </a:rPr>
              <a:t>ommolupta</a:t>
            </a:r>
            <a:r>
              <a:rPr lang="en-US" sz="2800" dirty="0">
                <a:cs typeface="Arial" charset="0"/>
              </a:rPr>
              <a:t> </a:t>
            </a:r>
            <a:r>
              <a:rPr lang="en-US" sz="2800" dirty="0" err="1">
                <a:cs typeface="Arial" charset="0"/>
              </a:rPr>
              <a:t>volupti</a:t>
            </a:r>
            <a:r>
              <a:rPr lang="en-US" sz="2800" dirty="0">
                <a:cs typeface="Arial" charset="0"/>
              </a:rPr>
              <a:t> </a:t>
            </a:r>
            <a:r>
              <a:rPr lang="en-US" sz="2800" dirty="0" err="1">
                <a:cs typeface="Arial" charset="0"/>
              </a:rPr>
              <a:t>dit</a:t>
            </a:r>
            <a:r>
              <a:rPr lang="en-US" sz="2800" dirty="0">
                <a:cs typeface="Arial" charset="0"/>
              </a:rPr>
              <a:t> </a:t>
            </a:r>
            <a:r>
              <a:rPr lang="en-US" sz="2800" dirty="0" err="1">
                <a:cs typeface="Arial" charset="0"/>
              </a:rPr>
              <a:t>volupis</a:t>
            </a:r>
            <a:r>
              <a:rPr lang="en-US" sz="2800" dirty="0">
                <a:cs typeface="Arial" charset="0"/>
              </a:rPr>
              <a:t> </a:t>
            </a:r>
            <a:r>
              <a:rPr lang="en-US" sz="2800" dirty="0" err="1">
                <a:cs typeface="Arial" charset="0"/>
              </a:rPr>
              <a:t>suntion</a:t>
            </a:r>
            <a:r>
              <a:rPr lang="en-US" sz="2800" dirty="0">
                <a:cs typeface="Arial" charset="0"/>
              </a:rPr>
              <a:t> </a:t>
            </a:r>
            <a:r>
              <a:rPr lang="en-US" sz="2800" dirty="0" err="1">
                <a:cs typeface="Arial" charset="0"/>
              </a:rPr>
              <a:t>sequati</a:t>
            </a:r>
            <a:r>
              <a:rPr lang="en-US" sz="2800" dirty="0">
                <a:cs typeface="Arial" charset="0"/>
              </a:rPr>
              <a:t> non </a:t>
            </a:r>
            <a:r>
              <a:rPr lang="en-US" sz="2800" dirty="0" err="1">
                <a:cs typeface="Arial" charset="0"/>
              </a:rPr>
              <a:t>nume</a:t>
            </a:r>
            <a:r>
              <a:rPr lang="en-US" sz="2800" dirty="0">
                <a:cs typeface="Arial" charset="0"/>
              </a:rPr>
              <a:t> </a:t>
            </a:r>
            <a:r>
              <a:rPr lang="en-US" sz="2800" dirty="0" err="1">
                <a:cs typeface="Arial" charset="0"/>
              </a:rPr>
              <a:t>conserit</a:t>
            </a:r>
            <a:r>
              <a:rPr lang="en-US" sz="2800" dirty="0">
                <a:cs typeface="Arial" charset="0"/>
              </a:rPr>
              <a:t> </a:t>
            </a:r>
            <a:r>
              <a:rPr lang="en-US" sz="2800" dirty="0" err="1">
                <a:cs typeface="Arial" charset="0"/>
              </a:rPr>
              <a:t>porporro</a:t>
            </a:r>
            <a:r>
              <a:rPr lang="en-US" sz="2800" dirty="0">
                <a:cs typeface="Arial" charset="0"/>
              </a:rPr>
              <a:t> </a:t>
            </a:r>
            <a:r>
              <a:rPr lang="en-US" sz="2800" dirty="0" err="1">
                <a:cs typeface="Arial" charset="0"/>
              </a:rPr>
              <a:t>doloren</a:t>
            </a:r>
            <a:r>
              <a:rPr lang="en-US" sz="2800" dirty="0">
                <a:cs typeface="Arial" charset="0"/>
              </a:rPr>
              <a:t> </a:t>
            </a:r>
            <a:r>
              <a:rPr lang="en-US" sz="2800" dirty="0" err="1">
                <a:cs typeface="Arial" charset="0"/>
              </a:rPr>
              <a:t>ihiliquo</a:t>
            </a:r>
            <a:r>
              <a:rPr lang="en-US" sz="2800" dirty="0">
                <a:cs typeface="Arial" charset="0"/>
              </a:rPr>
              <a:t> </a:t>
            </a:r>
            <a:r>
              <a:rPr lang="en-US" sz="2800" dirty="0" err="1">
                <a:cs typeface="Arial" charset="0"/>
              </a:rPr>
              <a:t>omnienda</a:t>
            </a:r>
            <a:r>
              <a:rPr lang="en-US" sz="2800" dirty="0">
                <a:cs typeface="Arial" charset="0"/>
              </a:rPr>
              <a:t> </a:t>
            </a:r>
            <a:r>
              <a:rPr lang="en-US" sz="2800" dirty="0" err="1">
                <a:cs typeface="Arial" charset="0"/>
              </a:rPr>
              <a:t>dolupta</a:t>
            </a:r>
            <a:r>
              <a:rPr lang="en-US" sz="2800" dirty="0">
                <a:cs typeface="Arial" charset="0"/>
              </a:rPr>
              <a:t> </a:t>
            </a:r>
            <a:r>
              <a:rPr lang="en-US" sz="2800" dirty="0" err="1">
                <a:cs typeface="Arial" charset="0"/>
              </a:rPr>
              <a:t>doluptat</a:t>
            </a:r>
            <a:r>
              <a:rPr lang="en-US" sz="2800" dirty="0">
                <a:cs typeface="Arial" charset="0"/>
              </a:rPr>
              <a:t> </a:t>
            </a:r>
            <a:r>
              <a:rPr lang="en-US" sz="2800" dirty="0" err="1">
                <a:cs typeface="Arial" charset="0"/>
              </a:rPr>
              <a:t>offictae</a:t>
            </a:r>
            <a:r>
              <a:rPr lang="en-US" sz="2800" dirty="0">
                <a:cs typeface="Arial" charset="0"/>
              </a:rPr>
              <a:t> </a:t>
            </a:r>
            <a:r>
              <a:rPr lang="en-US" sz="2800" dirty="0" err="1">
                <a:cs typeface="Arial" charset="0"/>
              </a:rPr>
              <a:t>preseratur?Cab</a:t>
            </a:r>
            <a:r>
              <a:rPr lang="en-US" sz="2800" dirty="0">
                <a:cs typeface="Arial" charset="0"/>
              </a:rPr>
              <a:t> </a:t>
            </a:r>
            <a:r>
              <a:rPr lang="en-US" sz="2800" dirty="0" err="1">
                <a:cs typeface="Arial" charset="0"/>
              </a:rPr>
              <a:t>illum</a:t>
            </a:r>
            <a:r>
              <a:rPr lang="en-US" sz="2800" dirty="0">
                <a:cs typeface="Arial" charset="0"/>
              </a:rPr>
              <a:t> </a:t>
            </a:r>
            <a:r>
              <a:rPr lang="en-US" sz="2800" dirty="0" err="1">
                <a:cs typeface="Arial" charset="0"/>
              </a:rPr>
              <a:t>vellore</a:t>
            </a:r>
            <a:r>
              <a:rPr lang="en-US" sz="2800" dirty="0">
                <a:cs typeface="Arial" charset="0"/>
              </a:rPr>
              <a:t> </a:t>
            </a:r>
            <a:r>
              <a:rPr lang="en-US" sz="2800" dirty="0" err="1">
                <a:cs typeface="Arial" charset="0"/>
              </a:rPr>
              <a:t>ntiunt.Ehendic</a:t>
            </a:r>
            <a:r>
              <a:rPr lang="en-US" sz="2800" dirty="0">
                <a:cs typeface="Arial" charset="0"/>
              </a:rPr>
              <a:t> </a:t>
            </a:r>
            <a:r>
              <a:rPr lang="en-US" sz="2800" dirty="0" err="1">
                <a:cs typeface="Arial" charset="0"/>
              </a:rPr>
              <a:t>tatiam</a:t>
            </a:r>
            <a:r>
              <a:rPr lang="en-US" sz="2800" dirty="0">
                <a:cs typeface="Arial" charset="0"/>
              </a:rPr>
              <a:t> vent lab in </a:t>
            </a:r>
            <a:r>
              <a:rPr lang="en-US" sz="2800" dirty="0" err="1">
                <a:cs typeface="Arial" charset="0"/>
              </a:rPr>
              <a:t>prepellam</a:t>
            </a:r>
            <a:r>
              <a:rPr lang="en-US" sz="2800" dirty="0">
                <a:cs typeface="Arial" charset="0"/>
              </a:rPr>
              <a:t> de </a:t>
            </a:r>
            <a:r>
              <a:rPr lang="en-US" sz="2800" dirty="0" err="1">
                <a:cs typeface="Arial" charset="0"/>
              </a:rPr>
              <a:t>odisi</a:t>
            </a:r>
            <a:r>
              <a:rPr lang="en-US" sz="2800" dirty="0">
                <a:cs typeface="Arial" charset="0"/>
              </a:rPr>
              <a:t> </a:t>
            </a:r>
            <a:r>
              <a:rPr lang="en-US" sz="2800" dirty="0" err="1">
                <a:cs typeface="Arial" charset="0"/>
              </a:rPr>
              <a:t>inus</a:t>
            </a:r>
            <a:r>
              <a:rPr lang="en-US" sz="2800" dirty="0">
                <a:cs typeface="Arial" charset="0"/>
              </a:rPr>
              <a:t> </a:t>
            </a:r>
            <a:r>
              <a:rPr lang="en-US" sz="2800" dirty="0" err="1">
                <a:cs typeface="Arial" charset="0"/>
              </a:rPr>
              <a:t>ipsam</a:t>
            </a:r>
            <a:r>
              <a:rPr lang="en-US" sz="2800" dirty="0">
                <a:cs typeface="Arial" charset="0"/>
              </a:rPr>
              <a:t> </a:t>
            </a:r>
            <a:r>
              <a:rPr lang="en-US" sz="2800" dirty="0" err="1">
                <a:cs typeface="Arial" charset="0"/>
              </a:rPr>
              <a:t>harit</a:t>
            </a:r>
            <a:r>
              <a:rPr lang="en-US" sz="2800" dirty="0">
                <a:cs typeface="Arial" charset="0"/>
              </a:rPr>
              <a:t> </a:t>
            </a:r>
            <a:r>
              <a:rPr lang="en-US" sz="2800" dirty="0" err="1">
                <a:cs typeface="Arial" charset="0"/>
              </a:rPr>
              <a:t>audionecti</a:t>
            </a:r>
            <a:r>
              <a:rPr lang="en-US" sz="2800" dirty="0">
                <a:cs typeface="Arial" charset="0"/>
              </a:rPr>
              <a:t> </a:t>
            </a:r>
            <a:r>
              <a:rPr lang="en-US" sz="2800" dirty="0" err="1">
                <a:cs typeface="Arial" charset="0"/>
              </a:rPr>
              <a:t>cupienimil</a:t>
            </a:r>
            <a:r>
              <a:rPr lang="en-US" sz="2800" dirty="0">
                <a:cs typeface="Arial" charset="0"/>
              </a:rPr>
              <a:t> ex </a:t>
            </a:r>
            <a:r>
              <a:rPr lang="en-US" sz="2800" dirty="0" err="1">
                <a:cs typeface="Arial" charset="0"/>
              </a:rPr>
              <a:t>eos</a:t>
            </a:r>
            <a:r>
              <a:rPr lang="en-US" sz="2800" dirty="0">
                <a:cs typeface="Arial" charset="0"/>
              </a:rPr>
              <a:t> </a:t>
            </a:r>
            <a:r>
              <a:rPr lang="en-US" sz="2800" dirty="0" err="1">
                <a:cs typeface="Arial" charset="0"/>
              </a:rPr>
              <a:t>mo</a:t>
            </a:r>
            <a:r>
              <a:rPr lang="en-US" sz="2800" dirty="0">
                <a:cs typeface="Arial" charset="0"/>
              </a:rPr>
              <a:t> </a:t>
            </a:r>
            <a:r>
              <a:rPr lang="en-US" sz="2800" dirty="0" err="1">
                <a:cs typeface="Arial" charset="0"/>
              </a:rPr>
              <a:t>que</a:t>
            </a:r>
            <a:r>
              <a:rPr lang="en-US" sz="2800" dirty="0">
                <a:cs typeface="Arial" charset="0"/>
              </a:rPr>
              <a:t> la dolor </a:t>
            </a:r>
            <a:r>
              <a:rPr lang="en-US" sz="2800" dirty="0" err="1">
                <a:cs typeface="Arial" charset="0"/>
              </a:rPr>
              <a:t>reped</a:t>
            </a:r>
            <a:r>
              <a:rPr lang="en-US" sz="2800" dirty="0">
                <a:cs typeface="Arial" charset="0"/>
              </a:rPr>
              <a:t> qui </a:t>
            </a:r>
            <a:r>
              <a:rPr lang="en-US" sz="2800" dirty="0" err="1">
                <a:cs typeface="Arial" charset="0"/>
              </a:rPr>
              <a:t>incilit</a:t>
            </a:r>
            <a:r>
              <a:rPr lang="en-US" sz="2800" dirty="0">
                <a:cs typeface="Arial" charset="0"/>
              </a:rPr>
              <a:t> </a:t>
            </a:r>
            <a:r>
              <a:rPr lang="en-US" sz="2800" dirty="0" err="1">
                <a:cs typeface="Arial" charset="0"/>
              </a:rPr>
              <a:t>atquam</a:t>
            </a:r>
            <a:r>
              <a:rPr lang="en-US" sz="2800" dirty="0">
                <a:cs typeface="Arial" charset="0"/>
              </a:rPr>
              <a:t> </a:t>
            </a:r>
            <a:r>
              <a:rPr lang="en-US" sz="2800" dirty="0" err="1">
                <a:cs typeface="Arial" charset="0"/>
              </a:rPr>
              <a:t>escitae</a:t>
            </a:r>
            <a:r>
              <a:rPr lang="en-US" sz="2800" dirty="0">
                <a:cs typeface="Arial" charset="0"/>
              </a:rPr>
              <a:t> </a:t>
            </a:r>
            <a:r>
              <a:rPr lang="en-US" sz="2800" dirty="0" err="1">
                <a:cs typeface="Arial" charset="0"/>
              </a:rPr>
              <a:t>ruptat</a:t>
            </a:r>
            <a:r>
              <a:rPr lang="en-US" sz="2800" dirty="0">
                <a:cs typeface="Arial" charset="0"/>
              </a:rPr>
              <a:t> </a:t>
            </a:r>
            <a:r>
              <a:rPr lang="en-US" sz="2800" dirty="0" err="1">
                <a:cs typeface="Arial" charset="0"/>
              </a:rPr>
              <a:t>eveliam</a:t>
            </a:r>
            <a:r>
              <a:rPr lang="en-US" sz="2800" dirty="0">
                <a:cs typeface="Arial" charset="0"/>
              </a:rPr>
              <a:t> rem </a:t>
            </a:r>
            <a:r>
              <a:rPr lang="en-US" sz="2800" dirty="0" err="1">
                <a:cs typeface="Arial" charset="0"/>
              </a:rPr>
              <a:t>litassimus</a:t>
            </a:r>
            <a:r>
              <a:rPr lang="en-US" sz="2800" dirty="0">
                <a:cs typeface="Arial" charset="0"/>
              </a:rPr>
              <a:t> </a:t>
            </a:r>
            <a:r>
              <a:rPr lang="en-US" sz="2800" dirty="0" err="1">
                <a:cs typeface="Arial" charset="0"/>
              </a:rPr>
              <a:t>iusae</a:t>
            </a:r>
            <a:r>
              <a:rPr lang="en-US" sz="2800" dirty="0">
                <a:cs typeface="Arial" charset="0"/>
              </a:rPr>
              <a:t> </a:t>
            </a:r>
            <a:r>
              <a:rPr lang="en-US" sz="2800" dirty="0" err="1">
                <a:cs typeface="Arial" charset="0"/>
              </a:rPr>
              <a:t>atem</a:t>
            </a:r>
            <a:r>
              <a:rPr lang="en-US" sz="2800" dirty="0">
                <a:cs typeface="Arial" charset="0"/>
              </a:rPr>
              <a:t> quo </a:t>
            </a:r>
            <a:r>
              <a:rPr lang="en-US" sz="2800" dirty="0" err="1">
                <a:cs typeface="Arial" charset="0"/>
              </a:rPr>
              <a:t>coreper</a:t>
            </a:r>
            <a:r>
              <a:rPr lang="en-US" sz="2800" dirty="0">
                <a:cs typeface="Arial" charset="0"/>
              </a:rPr>
              <a:t> </a:t>
            </a:r>
            <a:r>
              <a:rPr lang="en-US" sz="2800" dirty="0" err="1">
                <a:cs typeface="Arial" charset="0"/>
              </a:rPr>
              <a:t>rumqui</a:t>
            </a:r>
            <a:r>
              <a:rPr lang="en-US" sz="2800" dirty="0">
                <a:cs typeface="Arial" charset="0"/>
              </a:rPr>
              <a:t> </a:t>
            </a:r>
            <a:r>
              <a:rPr lang="en-US" sz="2800" dirty="0" err="1">
                <a:cs typeface="Arial" charset="0"/>
              </a:rPr>
              <a:t>verrum</a:t>
            </a:r>
            <a:r>
              <a:rPr lang="en-US" sz="2800" dirty="0">
                <a:cs typeface="Arial" charset="0"/>
              </a:rPr>
              <a:t> </a:t>
            </a:r>
            <a:r>
              <a:rPr lang="en-US" sz="2800" dirty="0" err="1">
                <a:cs typeface="Arial" charset="0"/>
              </a:rPr>
              <a:t>sed</a:t>
            </a:r>
            <a:r>
              <a:rPr lang="en-US" sz="2800" dirty="0">
                <a:cs typeface="Arial" charset="0"/>
              </a:rPr>
              <a:t> </a:t>
            </a:r>
            <a:r>
              <a:rPr lang="en-US" sz="2800" dirty="0" err="1">
                <a:cs typeface="Arial" charset="0"/>
              </a:rPr>
              <a:t>quidesto</a:t>
            </a:r>
            <a:r>
              <a:rPr lang="en-US" sz="2800" dirty="0">
                <a:cs typeface="Arial" charset="0"/>
              </a:rPr>
              <a:t> </a:t>
            </a:r>
            <a:r>
              <a:rPr lang="en-US" sz="2800" dirty="0" err="1">
                <a:cs typeface="Arial" charset="0"/>
              </a:rPr>
              <a:t>explige</a:t>
            </a:r>
            <a:r>
              <a:rPr lang="en-US" sz="2800" dirty="0">
                <a:cs typeface="Arial" charset="0"/>
              </a:rPr>
              <a:t> </a:t>
            </a:r>
            <a:r>
              <a:rPr lang="en-US" sz="2800" dirty="0" err="1">
                <a:cs typeface="Arial" charset="0"/>
              </a:rPr>
              <a:t>ndundan</a:t>
            </a:r>
            <a:r>
              <a:rPr lang="en-US" sz="2800" dirty="0">
                <a:cs typeface="Arial" charset="0"/>
              </a:rPr>
              <a:t> </a:t>
            </a:r>
            <a:r>
              <a:rPr lang="en-US" sz="2800" dirty="0" err="1">
                <a:cs typeface="Arial" charset="0"/>
              </a:rPr>
              <a:t>ditiorr</a:t>
            </a:r>
            <a:r>
              <a:rPr lang="en-US" sz="2800" dirty="0">
                <a:cs typeface="Arial" charset="0"/>
              </a:rPr>
              <a:t> </a:t>
            </a:r>
            <a:r>
              <a:rPr lang="en-US" sz="2800" dirty="0" err="1">
                <a:cs typeface="Arial" charset="0"/>
              </a:rPr>
              <a:t>orerias</a:t>
            </a:r>
            <a:r>
              <a:rPr lang="en-US" sz="2800" dirty="0">
                <a:cs typeface="Arial" charset="0"/>
              </a:rPr>
              <a:t> </a:t>
            </a:r>
            <a:r>
              <a:rPr lang="en-US" sz="2800" dirty="0" err="1">
                <a:cs typeface="Arial" charset="0"/>
              </a:rPr>
              <a:t>aliqui</a:t>
            </a:r>
            <a:r>
              <a:rPr lang="en-US" sz="2800" dirty="0">
                <a:cs typeface="Arial" charset="0"/>
              </a:rPr>
              <a:t> </a:t>
            </a:r>
            <a:r>
              <a:rPr lang="en-US" sz="2800" dirty="0" err="1">
                <a:cs typeface="Arial" charset="0"/>
              </a:rPr>
              <a:t>nimilia</a:t>
            </a:r>
            <a:r>
              <a:rPr lang="en-US" sz="2800" dirty="0">
                <a:cs typeface="Arial" charset="0"/>
              </a:rPr>
              <a:t> </a:t>
            </a:r>
            <a:r>
              <a:rPr lang="en-US" sz="2800" dirty="0" err="1">
                <a:cs typeface="Arial" charset="0"/>
              </a:rPr>
              <a:t>dicit</a:t>
            </a:r>
            <a:r>
              <a:rPr lang="en-US" sz="2800" dirty="0">
                <a:cs typeface="Arial" charset="0"/>
              </a:rPr>
              <a:t> </a:t>
            </a:r>
            <a:r>
              <a:rPr lang="en-US" sz="2800" dirty="0" err="1">
                <a:cs typeface="Arial" charset="0"/>
              </a:rPr>
              <a:t>que</a:t>
            </a:r>
            <a:r>
              <a:rPr lang="en-US" sz="2800" dirty="0">
                <a:cs typeface="Arial" charset="0"/>
              </a:rPr>
              <a:t> </a:t>
            </a:r>
            <a:r>
              <a:rPr lang="en-US" sz="2800" dirty="0" err="1">
                <a:cs typeface="Arial" charset="0"/>
              </a:rPr>
              <a:t>num</a:t>
            </a:r>
            <a:r>
              <a:rPr lang="en-US" sz="2800" dirty="0">
                <a:cs typeface="Arial" charset="0"/>
              </a:rPr>
              <a:t> </a:t>
            </a:r>
            <a:r>
              <a:rPr lang="en-US" sz="2800" dirty="0" err="1">
                <a:cs typeface="Arial" charset="0"/>
              </a:rPr>
              <a:t>endit</a:t>
            </a:r>
            <a:r>
              <a:rPr lang="en-US" sz="2800" dirty="0">
                <a:cs typeface="Arial" charset="0"/>
              </a:rPr>
              <a:t> </a:t>
            </a:r>
            <a:r>
              <a:rPr lang="en-US" sz="2800" dirty="0" err="1">
                <a:cs typeface="Arial" charset="0"/>
              </a:rPr>
              <a:t>rerchitatur</a:t>
            </a:r>
            <a:r>
              <a:rPr lang="en-US" sz="2800" dirty="0">
                <a:cs typeface="Arial" charset="0"/>
              </a:rPr>
              <a:t> re, </a:t>
            </a:r>
            <a:r>
              <a:rPr lang="en-US" sz="2800" dirty="0" err="1">
                <a:cs typeface="Arial" charset="0"/>
              </a:rPr>
              <a:t>sunt</a:t>
            </a:r>
            <a:r>
              <a:rPr lang="en-US" sz="2800" dirty="0">
                <a:cs typeface="Arial" charset="0"/>
              </a:rPr>
              <a:t>, non ne </a:t>
            </a:r>
            <a:r>
              <a:rPr lang="en-US" sz="2800" dirty="0" err="1">
                <a:cs typeface="Arial" charset="0"/>
              </a:rPr>
              <a:t>nobitium</a:t>
            </a:r>
            <a:r>
              <a:rPr lang="en-US" sz="2800" dirty="0">
                <a:cs typeface="Arial" charset="0"/>
              </a:rPr>
              <a:t> </a:t>
            </a:r>
            <a:r>
              <a:rPr lang="en-US" sz="2800" dirty="0" err="1">
                <a:cs typeface="Arial" charset="0"/>
              </a:rPr>
              <a:t>dunt</a:t>
            </a:r>
            <a:r>
              <a:rPr lang="en-US" sz="2800" dirty="0">
                <a:cs typeface="Arial" charset="0"/>
              </a:rPr>
              <a:t> </a:t>
            </a:r>
            <a:r>
              <a:rPr lang="en-US" sz="2800" dirty="0" err="1">
                <a:cs typeface="Arial" charset="0"/>
              </a:rPr>
              <a:t>quoditia</a:t>
            </a:r>
            <a:r>
              <a:rPr lang="en-US" sz="2800" dirty="0">
                <a:cs typeface="Arial" charset="0"/>
              </a:rPr>
              <a:t> </a:t>
            </a:r>
            <a:r>
              <a:rPr lang="en-US" sz="2800" dirty="0" err="1">
                <a:cs typeface="Arial" charset="0"/>
              </a:rPr>
              <a:t>nistiosant</a:t>
            </a:r>
            <a:r>
              <a:rPr lang="en-US" sz="2800" dirty="0">
                <a:cs typeface="Arial" charset="0"/>
              </a:rPr>
              <a:t> </a:t>
            </a:r>
            <a:r>
              <a:rPr lang="en-US" sz="2800" dirty="0" err="1">
                <a:cs typeface="Arial" charset="0"/>
              </a:rPr>
              <a:t>rempore</a:t>
            </a:r>
            <a:r>
              <a:rPr lang="en-US" sz="2800" dirty="0">
                <a:cs typeface="Arial" charset="0"/>
              </a:rPr>
              <a:t> </a:t>
            </a:r>
            <a:r>
              <a:rPr lang="en-US" sz="2800" dirty="0" err="1">
                <a:cs typeface="Arial" charset="0"/>
              </a:rPr>
              <a:t>volor</a:t>
            </a:r>
            <a:r>
              <a:rPr lang="en-US" sz="2800" dirty="0">
                <a:cs typeface="Arial" charset="0"/>
              </a:rPr>
              <a:t> as alit </a:t>
            </a:r>
            <a:r>
              <a:rPr lang="en-US" sz="2800" dirty="0" err="1">
                <a:cs typeface="Arial" charset="0"/>
              </a:rPr>
              <a:t>reptat</a:t>
            </a:r>
            <a:r>
              <a:rPr lang="en-US" sz="2800" dirty="0">
                <a:cs typeface="Arial" charset="0"/>
              </a:rPr>
              <a:t> </a:t>
            </a:r>
            <a:r>
              <a:rPr lang="en-US" sz="2800" dirty="0" err="1">
                <a:cs typeface="Arial" charset="0"/>
              </a:rPr>
              <a:t>dit</a:t>
            </a:r>
            <a:r>
              <a:rPr lang="en-US" sz="2800" dirty="0">
                <a:cs typeface="Arial" charset="0"/>
              </a:rPr>
              <a:t> et </a:t>
            </a:r>
            <a:r>
              <a:rPr lang="en-US" sz="2800" dirty="0" err="1">
                <a:cs typeface="Arial" charset="0"/>
              </a:rPr>
              <a:t>que</a:t>
            </a:r>
            <a:r>
              <a:rPr lang="en-US" sz="2800" dirty="0">
                <a:cs typeface="Arial" charset="0"/>
              </a:rPr>
              <a:t> </a:t>
            </a:r>
            <a:r>
              <a:rPr lang="en-US" sz="2800" dirty="0" err="1">
                <a:cs typeface="Arial" charset="0"/>
              </a:rPr>
              <a:t>nonecepudam</a:t>
            </a:r>
            <a:r>
              <a:rPr lang="en-US" sz="2800" dirty="0">
                <a:cs typeface="Arial" charset="0"/>
              </a:rPr>
              <a:t> </a:t>
            </a:r>
            <a:r>
              <a:rPr lang="en-US" sz="2800" dirty="0" err="1">
                <a:cs typeface="Arial" charset="0"/>
              </a:rPr>
              <a:t>aliqui</a:t>
            </a:r>
            <a:r>
              <a:rPr lang="en-US" sz="2800" dirty="0">
                <a:cs typeface="Arial" charset="0"/>
              </a:rPr>
              <a:t> </a:t>
            </a:r>
            <a:r>
              <a:rPr lang="en-US" sz="2800" dirty="0" err="1">
                <a:cs typeface="Arial" charset="0"/>
              </a:rPr>
              <a:t>duntiis</a:t>
            </a:r>
            <a:r>
              <a:rPr lang="en-US" sz="2800" dirty="0">
                <a:cs typeface="Arial" charset="0"/>
              </a:rPr>
              <a:t> </a:t>
            </a:r>
            <a:r>
              <a:rPr lang="en-US" sz="2800" dirty="0" err="1">
                <a:cs typeface="Arial" charset="0"/>
              </a:rPr>
              <a:t>estis</a:t>
            </a:r>
            <a:r>
              <a:rPr lang="en-US" sz="2800" dirty="0">
                <a:cs typeface="Arial" charset="0"/>
              </a:rPr>
              <a:t> </a:t>
            </a:r>
            <a:r>
              <a:rPr lang="en-US" sz="2800" dirty="0" err="1">
                <a:cs typeface="Arial" charset="0"/>
              </a:rPr>
              <a:t>asperspist</a:t>
            </a:r>
            <a:r>
              <a:rPr lang="en-US" sz="2800" dirty="0">
                <a:cs typeface="Arial" charset="0"/>
              </a:rPr>
              <a:t>, </a:t>
            </a:r>
            <a:r>
              <a:rPr lang="en-US" sz="2800" dirty="0" err="1">
                <a:cs typeface="Arial" charset="0"/>
              </a:rPr>
              <a:t>ea</a:t>
            </a:r>
            <a:r>
              <a:rPr lang="en-US" sz="2800" dirty="0">
                <a:cs typeface="Arial" charset="0"/>
              </a:rPr>
              <a:t> </a:t>
            </a:r>
            <a:r>
              <a:rPr lang="en-US" sz="2800" dirty="0" err="1">
                <a:cs typeface="Arial" charset="0"/>
              </a:rPr>
              <a:t>nossum</a:t>
            </a:r>
            <a:r>
              <a:rPr lang="en-US" sz="2800" dirty="0">
                <a:cs typeface="Arial" charset="0"/>
              </a:rPr>
              <a:t> </a:t>
            </a:r>
            <a:r>
              <a:rPr lang="en-US" sz="2800" dirty="0" err="1">
                <a:cs typeface="Arial" charset="0"/>
              </a:rPr>
              <a:t>vendiae</a:t>
            </a:r>
            <a:r>
              <a:rPr lang="en-US" sz="2800" dirty="0">
                <a:cs typeface="Arial" charset="0"/>
              </a:rPr>
              <a:t> plat. </a:t>
            </a:r>
            <a:r>
              <a:rPr lang="en-US" sz="2800" dirty="0" err="1">
                <a:cs typeface="Arial" charset="0"/>
              </a:rPr>
              <a:t>explige</a:t>
            </a:r>
            <a:r>
              <a:rPr lang="en-US" sz="2800" dirty="0">
                <a:cs typeface="Arial" charset="0"/>
              </a:rPr>
              <a:t> </a:t>
            </a:r>
            <a:r>
              <a:rPr lang="en-US" sz="2800" dirty="0" err="1">
                <a:cs typeface="Arial" charset="0"/>
              </a:rPr>
              <a:t>ndundan</a:t>
            </a:r>
            <a:r>
              <a:rPr lang="en-US" sz="2800" dirty="0">
                <a:cs typeface="Arial" charset="0"/>
              </a:rPr>
              <a:t> </a:t>
            </a:r>
            <a:r>
              <a:rPr lang="en-US" sz="2800" dirty="0" err="1">
                <a:cs typeface="Arial" charset="0"/>
              </a:rPr>
              <a:t>ditiorr</a:t>
            </a:r>
            <a:r>
              <a:rPr lang="en-US" sz="2800" dirty="0">
                <a:cs typeface="Arial" charset="0"/>
              </a:rPr>
              <a:t> </a:t>
            </a:r>
            <a:r>
              <a:rPr lang="en-US" sz="2800" dirty="0" err="1">
                <a:cs typeface="Arial" charset="0"/>
              </a:rPr>
              <a:t>orerias</a:t>
            </a:r>
            <a:r>
              <a:rPr lang="en-US" sz="2800" dirty="0">
                <a:cs typeface="Arial" charset="0"/>
              </a:rPr>
              <a:t> </a:t>
            </a:r>
            <a:r>
              <a:rPr lang="en-US" sz="2800" dirty="0" err="1">
                <a:cs typeface="Arial" charset="0"/>
              </a:rPr>
              <a:t>aliqui</a:t>
            </a:r>
            <a:r>
              <a:rPr lang="en-US" sz="2800" dirty="0">
                <a:cs typeface="Arial" charset="0"/>
              </a:rPr>
              <a:t> </a:t>
            </a:r>
            <a:r>
              <a:rPr lang="en-US" sz="2800" dirty="0" err="1">
                <a:cs typeface="Arial" charset="0"/>
              </a:rPr>
              <a:t>nimilia</a:t>
            </a:r>
            <a:r>
              <a:rPr lang="en-US" sz="2800" dirty="0">
                <a:cs typeface="Arial" charset="0"/>
              </a:rPr>
              <a:t> </a:t>
            </a:r>
            <a:r>
              <a:rPr lang="en-US" sz="2800" dirty="0" err="1">
                <a:cs typeface="Arial" charset="0"/>
              </a:rPr>
              <a:t>dicit</a:t>
            </a:r>
            <a:r>
              <a:rPr lang="en-US" sz="2800" dirty="0">
                <a:cs typeface="Arial" charset="0"/>
              </a:rPr>
              <a:t> </a:t>
            </a:r>
            <a:r>
              <a:rPr lang="en-US" sz="2800" dirty="0" err="1">
                <a:cs typeface="Arial" charset="0"/>
              </a:rPr>
              <a:t>que</a:t>
            </a:r>
            <a:r>
              <a:rPr lang="en-US" sz="2800" dirty="0">
                <a:cs typeface="Arial" charset="0"/>
              </a:rPr>
              <a:t> </a:t>
            </a:r>
            <a:r>
              <a:rPr lang="en-US" sz="2800" dirty="0" err="1">
                <a:cs typeface="Arial" charset="0"/>
              </a:rPr>
              <a:t>num</a:t>
            </a:r>
            <a:r>
              <a:rPr lang="en-US" sz="2800" dirty="0">
                <a:cs typeface="Arial" charset="0"/>
              </a:rPr>
              <a:t> </a:t>
            </a:r>
            <a:r>
              <a:rPr lang="en-US" sz="2800" dirty="0" err="1">
                <a:cs typeface="Arial" charset="0"/>
              </a:rPr>
              <a:t>endit</a:t>
            </a:r>
            <a:r>
              <a:rPr lang="en-US" sz="2800" dirty="0">
                <a:cs typeface="Arial" charset="0"/>
              </a:rPr>
              <a:t> </a:t>
            </a:r>
            <a:r>
              <a:rPr lang="en-US" sz="2800" dirty="0" err="1">
                <a:cs typeface="Arial" charset="0"/>
              </a:rPr>
              <a:t>rerchitatur</a:t>
            </a:r>
            <a:r>
              <a:rPr lang="en-US" sz="2800" dirty="0">
                <a:cs typeface="Arial" charset="0"/>
              </a:rPr>
              <a:t> re, </a:t>
            </a:r>
            <a:r>
              <a:rPr lang="en-US" sz="2800" dirty="0" err="1">
                <a:cs typeface="Arial" charset="0"/>
              </a:rPr>
              <a:t>sunt</a:t>
            </a:r>
            <a:r>
              <a:rPr lang="en-US" sz="2800" dirty="0">
                <a:cs typeface="Arial" charset="0"/>
              </a:rPr>
              <a:t>, non ne </a:t>
            </a:r>
            <a:r>
              <a:rPr lang="en-US" sz="2800" dirty="0" err="1">
                <a:cs typeface="Arial" charset="0"/>
              </a:rPr>
              <a:t>nobitium</a:t>
            </a:r>
            <a:r>
              <a:rPr lang="en-US" sz="2800" dirty="0">
                <a:cs typeface="Arial" charset="0"/>
              </a:rPr>
              <a:t> </a:t>
            </a:r>
            <a:r>
              <a:rPr lang="en-US" sz="2800" dirty="0" err="1">
                <a:cs typeface="Arial" charset="0"/>
              </a:rPr>
              <a:t>dunt</a:t>
            </a:r>
            <a:r>
              <a:rPr lang="en-US" sz="2800" dirty="0">
                <a:cs typeface="Arial" charset="0"/>
              </a:rPr>
              <a:t> </a:t>
            </a:r>
            <a:r>
              <a:rPr lang="en-US" sz="2800" dirty="0" err="1">
                <a:cs typeface="Arial" charset="0"/>
              </a:rPr>
              <a:t>quoditia</a:t>
            </a:r>
            <a:r>
              <a:rPr lang="en-US" sz="2800" dirty="0">
                <a:cs typeface="Arial" charset="0"/>
              </a:rPr>
              <a:t> </a:t>
            </a:r>
            <a:r>
              <a:rPr lang="en-US" sz="2800" dirty="0" err="1">
                <a:cs typeface="Arial" charset="0"/>
              </a:rPr>
              <a:t>nistiosant</a:t>
            </a:r>
            <a:r>
              <a:rPr lang="en-US" sz="2800" dirty="0">
                <a:cs typeface="Arial" charset="0"/>
              </a:rPr>
              <a:t> </a:t>
            </a:r>
            <a:r>
              <a:rPr lang="en-US" sz="2800" dirty="0" err="1">
                <a:cs typeface="Arial" charset="0"/>
              </a:rPr>
              <a:t>rempore</a:t>
            </a:r>
            <a:r>
              <a:rPr lang="en-US" sz="2800" dirty="0">
                <a:cs typeface="Arial" charset="0"/>
              </a:rPr>
              <a:t> </a:t>
            </a:r>
            <a:r>
              <a:rPr lang="en-US" sz="2800" dirty="0" err="1">
                <a:cs typeface="Arial" charset="0"/>
              </a:rPr>
              <a:t>volor</a:t>
            </a:r>
            <a:r>
              <a:rPr lang="en-US" sz="2800" dirty="0">
                <a:cs typeface="Arial" charset="0"/>
              </a:rPr>
              <a:t> as alit </a:t>
            </a:r>
            <a:r>
              <a:rPr lang="en-US" sz="2800" dirty="0" err="1">
                <a:cs typeface="Arial" charset="0"/>
              </a:rPr>
              <a:t>reptat</a:t>
            </a:r>
            <a:r>
              <a:rPr lang="en-US" sz="2800" dirty="0">
                <a:cs typeface="Arial" charset="0"/>
              </a:rPr>
              <a:t> </a:t>
            </a:r>
            <a:r>
              <a:rPr lang="en-US" sz="2800" dirty="0" err="1">
                <a:cs typeface="Arial" charset="0"/>
              </a:rPr>
              <a:t>dit</a:t>
            </a:r>
            <a:r>
              <a:rPr lang="en-US" sz="2800" dirty="0">
                <a:cs typeface="Arial" charset="0"/>
              </a:rPr>
              <a:t> et </a:t>
            </a:r>
            <a:r>
              <a:rPr lang="en-US" sz="2800" dirty="0" err="1">
                <a:cs typeface="Arial" charset="0"/>
              </a:rPr>
              <a:t>que</a:t>
            </a:r>
            <a:r>
              <a:rPr lang="en-US" sz="2800" dirty="0">
                <a:cs typeface="Arial" charset="0"/>
              </a:rPr>
              <a:t> </a:t>
            </a:r>
            <a:r>
              <a:rPr lang="en-US" sz="2800" dirty="0" err="1">
                <a:cs typeface="Arial" charset="0"/>
              </a:rPr>
              <a:t>nonecepudam</a:t>
            </a:r>
            <a:r>
              <a:rPr lang="en-US" sz="2800" dirty="0">
                <a:cs typeface="Arial" charset="0"/>
              </a:rPr>
              <a:t> </a:t>
            </a:r>
            <a:r>
              <a:rPr lang="en-US" sz="2800" dirty="0" err="1">
                <a:cs typeface="Arial" charset="0"/>
              </a:rPr>
              <a:t>aliqui</a:t>
            </a:r>
            <a:r>
              <a:rPr lang="en-US" sz="2800" dirty="0">
                <a:cs typeface="Arial" charset="0"/>
              </a:rPr>
              <a:t> </a:t>
            </a:r>
            <a:r>
              <a:rPr lang="en-US" sz="2800" dirty="0" err="1">
                <a:cs typeface="Arial" charset="0"/>
              </a:rPr>
              <a:t>duntiis</a:t>
            </a:r>
            <a:r>
              <a:rPr lang="en-US" sz="2800" dirty="0">
                <a:cs typeface="Arial" charset="0"/>
              </a:rPr>
              <a:t> </a:t>
            </a:r>
            <a:r>
              <a:rPr lang="en-US" sz="2800" dirty="0" err="1">
                <a:cs typeface="Arial" charset="0"/>
              </a:rPr>
              <a:t>estis</a:t>
            </a:r>
            <a:r>
              <a:rPr lang="en-US" sz="2800" dirty="0">
                <a:cs typeface="Arial" charset="0"/>
              </a:rPr>
              <a:t> </a:t>
            </a:r>
            <a:r>
              <a:rPr lang="en-US" sz="2800" dirty="0" err="1">
                <a:cs typeface="Arial" charset="0"/>
              </a:rPr>
              <a:t>asperspist</a:t>
            </a:r>
            <a:r>
              <a:rPr lang="en-US" sz="2800" dirty="0">
                <a:cs typeface="Arial" charset="0"/>
              </a:rPr>
              <a:t>, </a:t>
            </a:r>
            <a:r>
              <a:rPr lang="en-US" sz="2800" dirty="0" err="1">
                <a:cs typeface="Arial" charset="0"/>
              </a:rPr>
              <a:t>ea</a:t>
            </a:r>
            <a:r>
              <a:rPr lang="en-US" sz="2800" dirty="0">
                <a:cs typeface="Arial" charset="0"/>
              </a:rPr>
              <a:t> </a:t>
            </a:r>
            <a:r>
              <a:rPr lang="en-US" sz="2800" dirty="0" err="1">
                <a:cs typeface="Arial" charset="0"/>
              </a:rPr>
              <a:t>nossum</a:t>
            </a:r>
            <a:r>
              <a:rPr lang="en-US" sz="2800" dirty="0">
                <a:cs typeface="Arial" charset="0"/>
              </a:rPr>
              <a:t> </a:t>
            </a:r>
            <a:r>
              <a:rPr lang="en-US" sz="2800" dirty="0" err="1">
                <a:cs typeface="Arial" charset="0"/>
              </a:rPr>
              <a:t>vendiae</a:t>
            </a:r>
            <a:r>
              <a:rPr lang="en-US" sz="2800" dirty="0">
                <a:cs typeface="Arial" charset="0"/>
              </a:rPr>
              <a:t> plat.</a:t>
            </a:r>
          </a:p>
        </p:txBody>
      </p:sp>
      <p:sp>
        <p:nvSpPr>
          <p:cNvPr id="65" name="TextBox 26"/>
          <p:cNvSpPr txBox="1">
            <a:spLocks noChangeArrowheads="1"/>
          </p:cNvSpPr>
          <p:nvPr/>
        </p:nvSpPr>
        <p:spPr bwMode="auto">
          <a:xfrm>
            <a:off x="19521488" y="19875494"/>
            <a:ext cx="13095287" cy="95408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9900">
                <a:solidFill>
                  <a:schemeClr val="tx1"/>
                </a:solidFill>
                <a:latin typeface="Arial" charset="0"/>
                <a:ea typeface="ＭＳ Ｐゴシック" charset="0"/>
              </a:defRPr>
            </a:lvl1pPr>
            <a:lvl2pPr marL="742950" indent="-285750">
              <a:defRPr sz="9900">
                <a:solidFill>
                  <a:schemeClr val="tx1"/>
                </a:solidFill>
                <a:latin typeface="Arial" charset="0"/>
                <a:ea typeface="ＭＳ Ｐゴシック" charset="0"/>
              </a:defRPr>
            </a:lvl2pPr>
            <a:lvl3pPr marL="1143000" indent="-228600">
              <a:defRPr sz="9900">
                <a:solidFill>
                  <a:schemeClr val="tx1"/>
                </a:solidFill>
                <a:latin typeface="Arial" charset="0"/>
                <a:ea typeface="ＭＳ Ｐゴシック" charset="0"/>
              </a:defRPr>
            </a:lvl3pPr>
            <a:lvl4pPr marL="1600200" indent="-228600">
              <a:defRPr sz="9900">
                <a:solidFill>
                  <a:schemeClr val="tx1"/>
                </a:solidFill>
                <a:latin typeface="Arial" charset="0"/>
                <a:ea typeface="ＭＳ Ｐゴシック" charset="0"/>
              </a:defRPr>
            </a:lvl4pPr>
            <a:lvl5pPr marL="2057400" indent="-228600">
              <a:defRPr sz="9900">
                <a:solidFill>
                  <a:schemeClr val="tx1"/>
                </a:solidFill>
                <a:latin typeface="Arial" charset="0"/>
                <a:ea typeface="ＭＳ Ｐゴシック" charset="0"/>
              </a:defRPr>
            </a:lvl5pPr>
            <a:lvl6pPr marL="2514600" indent="-228600" defTabSz="2506663" fontAlgn="base">
              <a:spcBef>
                <a:spcPct val="0"/>
              </a:spcBef>
              <a:spcAft>
                <a:spcPct val="0"/>
              </a:spcAft>
              <a:defRPr sz="9900">
                <a:solidFill>
                  <a:schemeClr val="tx1"/>
                </a:solidFill>
                <a:latin typeface="Arial" charset="0"/>
                <a:ea typeface="ＭＳ Ｐゴシック" charset="0"/>
              </a:defRPr>
            </a:lvl6pPr>
            <a:lvl7pPr marL="2971800" indent="-228600" defTabSz="2506663" fontAlgn="base">
              <a:spcBef>
                <a:spcPct val="0"/>
              </a:spcBef>
              <a:spcAft>
                <a:spcPct val="0"/>
              </a:spcAft>
              <a:defRPr sz="9900">
                <a:solidFill>
                  <a:schemeClr val="tx1"/>
                </a:solidFill>
                <a:latin typeface="Arial" charset="0"/>
                <a:ea typeface="ＭＳ Ｐゴシック" charset="0"/>
              </a:defRPr>
            </a:lvl7pPr>
            <a:lvl8pPr marL="3429000" indent="-228600" defTabSz="2506663" fontAlgn="base">
              <a:spcBef>
                <a:spcPct val="0"/>
              </a:spcBef>
              <a:spcAft>
                <a:spcPct val="0"/>
              </a:spcAft>
              <a:defRPr sz="9900">
                <a:solidFill>
                  <a:schemeClr val="tx1"/>
                </a:solidFill>
                <a:latin typeface="Arial" charset="0"/>
                <a:ea typeface="ＭＳ Ｐゴシック" charset="0"/>
              </a:defRPr>
            </a:lvl8pPr>
            <a:lvl9pPr marL="3886200" indent="-228600" defTabSz="2506663" fontAlgn="base">
              <a:spcBef>
                <a:spcPct val="0"/>
              </a:spcBef>
              <a:spcAft>
                <a:spcPct val="0"/>
              </a:spcAft>
              <a:defRPr sz="9900">
                <a:solidFill>
                  <a:schemeClr val="tx1"/>
                </a:solidFill>
                <a:latin typeface="Arial" charset="0"/>
                <a:ea typeface="ＭＳ Ｐゴシック" charset="0"/>
              </a:defRPr>
            </a:lvl9pPr>
          </a:lstStyle>
          <a:p>
            <a:r>
              <a:rPr lang="en-US" sz="2800" dirty="0" err="1">
                <a:solidFill>
                  <a:srgbClr val="AD122A"/>
                </a:solidFill>
                <a:latin typeface="Arial Bold" charset="0"/>
                <a:cs typeface="Arial Bold" charset="0"/>
              </a:rPr>
              <a:t>Maio</a:t>
            </a:r>
            <a:r>
              <a:rPr lang="en-US" sz="2800" dirty="0">
                <a:solidFill>
                  <a:srgbClr val="AD122A"/>
                </a:solidFill>
                <a:latin typeface="Arial Bold" charset="0"/>
                <a:cs typeface="Arial Bold" charset="0"/>
              </a:rPr>
              <a:t> tem </a:t>
            </a:r>
            <a:r>
              <a:rPr lang="en-US" sz="2800" dirty="0" err="1">
                <a:solidFill>
                  <a:srgbClr val="AD122A"/>
                </a:solidFill>
                <a:latin typeface="Arial Bold" charset="0"/>
                <a:cs typeface="Arial Bold" charset="0"/>
              </a:rPr>
              <a:t>hilit</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mos</a:t>
            </a:r>
            <a:r>
              <a:rPr lang="en-US" sz="2800" dirty="0">
                <a:solidFill>
                  <a:srgbClr val="AD122A"/>
                </a:solidFill>
                <a:latin typeface="Arial Bold" charset="0"/>
                <a:cs typeface="Arial Bold" charset="0"/>
              </a:rPr>
              <a:t> rem </a:t>
            </a:r>
            <a:r>
              <a:rPr lang="en-US" sz="2800" dirty="0" err="1">
                <a:solidFill>
                  <a:srgbClr val="AD122A"/>
                </a:solidFill>
                <a:latin typeface="Arial Bold" charset="0"/>
                <a:cs typeface="Arial Bold" charset="0"/>
              </a:rPr>
              <a:t>quidis</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explabore</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adit</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endelles</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sim</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ipitae</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audipsam</a:t>
            </a:r>
            <a:r>
              <a:rPr lang="en-US" sz="2800" dirty="0">
                <a:solidFill>
                  <a:srgbClr val="AD122A"/>
                </a:solidFill>
                <a:latin typeface="Arial Bold" charset="0"/>
                <a:cs typeface="Arial Bold" charset="0"/>
              </a:rPr>
              <a:t> </a:t>
            </a:r>
            <a:r>
              <a:rPr lang="en-US" sz="2800" dirty="0" err="1">
                <a:solidFill>
                  <a:srgbClr val="006585"/>
                </a:solidFill>
                <a:latin typeface="Arial Bold" charset="0"/>
                <a:cs typeface="Arial Bold" charset="0"/>
              </a:rPr>
              <a:t>doluptiost</a:t>
            </a:r>
            <a:r>
              <a:rPr lang="en-US" sz="2800" dirty="0">
                <a:solidFill>
                  <a:srgbClr val="006585"/>
                </a:solidFill>
                <a:latin typeface="Arial Bold" charset="0"/>
                <a:cs typeface="Arial Bold" charset="0"/>
              </a:rPr>
              <a:t> </a:t>
            </a:r>
            <a:r>
              <a:rPr lang="en-US" sz="2800" dirty="0" err="1">
                <a:cs typeface="Arial" charset="0"/>
              </a:rPr>
              <a:t>ventet</a:t>
            </a:r>
            <a:r>
              <a:rPr lang="en-US" sz="2800" dirty="0">
                <a:cs typeface="Arial" charset="0"/>
              </a:rPr>
              <a:t> alit </a:t>
            </a:r>
            <a:r>
              <a:rPr lang="en-US" sz="2800" dirty="0" err="1">
                <a:cs typeface="Arial" charset="0"/>
              </a:rPr>
              <a:t>es</a:t>
            </a:r>
            <a:r>
              <a:rPr lang="en-US" sz="2800" dirty="0">
                <a:cs typeface="Arial" charset="0"/>
              </a:rPr>
              <a:t> </a:t>
            </a:r>
            <a:r>
              <a:rPr lang="en-US" sz="2800" dirty="0" err="1">
                <a:cs typeface="Arial" charset="0"/>
              </a:rPr>
              <a:t>experum</a:t>
            </a:r>
            <a:r>
              <a:rPr lang="en-US" sz="2800" dirty="0">
                <a:cs typeface="Arial" charset="0"/>
              </a:rPr>
              <a:t> rem re </a:t>
            </a:r>
            <a:r>
              <a:rPr lang="en-US" sz="2800" dirty="0" err="1">
                <a:cs typeface="Arial" charset="0"/>
              </a:rPr>
              <a:t>quis</a:t>
            </a:r>
            <a:r>
              <a:rPr lang="en-US" sz="2800" dirty="0">
                <a:cs typeface="Arial" charset="0"/>
              </a:rPr>
              <a:t> </a:t>
            </a:r>
            <a:r>
              <a:rPr lang="en-US" sz="2800" dirty="0" err="1">
                <a:cs typeface="Arial" charset="0"/>
              </a:rPr>
              <a:t>si</a:t>
            </a:r>
            <a:r>
              <a:rPr lang="en-US" sz="2800" dirty="0">
                <a:cs typeface="Arial" charset="0"/>
              </a:rPr>
              <a:t> </a:t>
            </a:r>
            <a:r>
              <a:rPr lang="en-US" sz="2800" dirty="0" err="1">
                <a:cs typeface="Arial" charset="0"/>
              </a:rPr>
              <a:t>necum</a:t>
            </a:r>
            <a:r>
              <a:rPr lang="en-US" sz="2800" dirty="0">
                <a:cs typeface="Arial" charset="0"/>
              </a:rPr>
              <a:t> </a:t>
            </a:r>
            <a:r>
              <a:rPr lang="en-US" sz="2800" dirty="0" err="1">
                <a:cs typeface="Arial" charset="0"/>
              </a:rPr>
              <a:t>ut</a:t>
            </a:r>
            <a:r>
              <a:rPr lang="en-US" sz="2800" dirty="0">
                <a:cs typeface="Arial" charset="0"/>
              </a:rPr>
              <a:t> </a:t>
            </a:r>
            <a:r>
              <a:rPr lang="en-US" sz="2800" dirty="0" err="1">
                <a:cs typeface="Arial" charset="0"/>
              </a:rPr>
              <a:t>aut</a:t>
            </a:r>
            <a:r>
              <a:rPr lang="en-US" sz="2800" dirty="0">
                <a:cs typeface="Arial" charset="0"/>
              </a:rPr>
              <a:t> alit qui con </a:t>
            </a:r>
            <a:r>
              <a:rPr lang="en-US" sz="2800" dirty="0" err="1">
                <a:cs typeface="Arial" charset="0"/>
              </a:rPr>
              <a:t>conse</a:t>
            </a:r>
            <a:r>
              <a:rPr lang="en-US" sz="2800" dirty="0">
                <a:cs typeface="Arial" charset="0"/>
              </a:rPr>
              <a:t> a</a:t>
            </a:r>
          </a:p>
        </p:txBody>
      </p:sp>
      <p:sp>
        <p:nvSpPr>
          <p:cNvPr id="66" name="TextBox 28"/>
          <p:cNvSpPr txBox="1">
            <a:spLocks noChangeArrowheads="1"/>
          </p:cNvSpPr>
          <p:nvPr/>
        </p:nvSpPr>
        <p:spPr bwMode="auto">
          <a:xfrm>
            <a:off x="35356800" y="10277132"/>
            <a:ext cx="13901738" cy="101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9900">
                <a:solidFill>
                  <a:schemeClr val="tx1"/>
                </a:solidFill>
                <a:latin typeface="Arial" charset="0"/>
                <a:ea typeface="ＭＳ Ｐゴシック" charset="0"/>
              </a:defRPr>
            </a:lvl1pPr>
            <a:lvl2pPr marL="742950" indent="-285750">
              <a:defRPr sz="9900">
                <a:solidFill>
                  <a:schemeClr val="tx1"/>
                </a:solidFill>
                <a:latin typeface="Arial" charset="0"/>
                <a:ea typeface="ＭＳ Ｐゴシック" charset="0"/>
              </a:defRPr>
            </a:lvl2pPr>
            <a:lvl3pPr marL="1143000" indent="-228600">
              <a:defRPr sz="9900">
                <a:solidFill>
                  <a:schemeClr val="tx1"/>
                </a:solidFill>
                <a:latin typeface="Arial" charset="0"/>
                <a:ea typeface="ＭＳ Ｐゴシック" charset="0"/>
              </a:defRPr>
            </a:lvl3pPr>
            <a:lvl4pPr marL="1600200" indent="-228600">
              <a:defRPr sz="9900">
                <a:solidFill>
                  <a:schemeClr val="tx1"/>
                </a:solidFill>
                <a:latin typeface="Arial" charset="0"/>
                <a:ea typeface="ＭＳ Ｐゴシック" charset="0"/>
              </a:defRPr>
            </a:lvl4pPr>
            <a:lvl5pPr marL="2057400" indent="-228600">
              <a:defRPr sz="9900">
                <a:solidFill>
                  <a:schemeClr val="tx1"/>
                </a:solidFill>
                <a:latin typeface="Arial" charset="0"/>
                <a:ea typeface="ＭＳ Ｐゴシック" charset="0"/>
              </a:defRPr>
            </a:lvl5pPr>
            <a:lvl6pPr marL="2514600" indent="-228600" defTabSz="2506663" fontAlgn="base">
              <a:spcBef>
                <a:spcPct val="0"/>
              </a:spcBef>
              <a:spcAft>
                <a:spcPct val="0"/>
              </a:spcAft>
              <a:defRPr sz="9900">
                <a:solidFill>
                  <a:schemeClr val="tx1"/>
                </a:solidFill>
                <a:latin typeface="Arial" charset="0"/>
                <a:ea typeface="ＭＳ Ｐゴシック" charset="0"/>
              </a:defRPr>
            </a:lvl6pPr>
            <a:lvl7pPr marL="2971800" indent="-228600" defTabSz="2506663" fontAlgn="base">
              <a:spcBef>
                <a:spcPct val="0"/>
              </a:spcBef>
              <a:spcAft>
                <a:spcPct val="0"/>
              </a:spcAft>
              <a:defRPr sz="9900">
                <a:solidFill>
                  <a:schemeClr val="tx1"/>
                </a:solidFill>
                <a:latin typeface="Arial" charset="0"/>
                <a:ea typeface="ＭＳ Ｐゴシック" charset="0"/>
              </a:defRPr>
            </a:lvl7pPr>
            <a:lvl8pPr marL="3429000" indent="-228600" defTabSz="2506663" fontAlgn="base">
              <a:spcBef>
                <a:spcPct val="0"/>
              </a:spcBef>
              <a:spcAft>
                <a:spcPct val="0"/>
              </a:spcAft>
              <a:defRPr sz="9900">
                <a:solidFill>
                  <a:schemeClr val="tx1"/>
                </a:solidFill>
                <a:latin typeface="Arial" charset="0"/>
                <a:ea typeface="ＭＳ Ｐゴシック" charset="0"/>
              </a:defRPr>
            </a:lvl8pPr>
            <a:lvl9pPr marL="3886200" indent="-228600" defTabSz="2506663" fontAlgn="base">
              <a:spcBef>
                <a:spcPct val="0"/>
              </a:spcBef>
              <a:spcAft>
                <a:spcPct val="0"/>
              </a:spcAft>
              <a:defRPr sz="9900">
                <a:solidFill>
                  <a:schemeClr val="tx1"/>
                </a:solidFill>
                <a:latin typeface="Arial" charset="0"/>
                <a:ea typeface="ＭＳ Ｐゴシック" charset="0"/>
              </a:defRPr>
            </a:lvl9pPr>
          </a:lstStyle>
          <a:p>
            <a:pPr algn="ctr"/>
            <a:r>
              <a:rPr lang="en-US" sz="6000" dirty="0">
                <a:solidFill>
                  <a:srgbClr val="129DBF"/>
                </a:solidFill>
                <a:cs typeface="Arial" charset="0"/>
              </a:rPr>
              <a:t>Scientific subtitle goes here</a:t>
            </a:r>
          </a:p>
        </p:txBody>
      </p:sp>
      <p:pic>
        <p:nvPicPr>
          <p:cNvPr id="67" name="Picture 29" descr="istockphoto_5014466-chart-collection.jpg"/>
          <p:cNvPicPr>
            <a:picLocks noChangeAspect="1"/>
          </p:cNvPicPr>
          <p:nvPr/>
        </p:nvPicPr>
        <p:blipFill>
          <a:blip r:embed="rId4">
            <a:extLst>
              <a:ext uri="{28A0092B-C50C-407E-A947-70E740481C1C}">
                <a14:useLocalDpi xmlns:a14="http://schemas.microsoft.com/office/drawing/2010/main" val="0"/>
              </a:ext>
            </a:extLst>
          </a:blip>
          <a:srcRect t="35229" r="51138" b="33046"/>
          <a:stretch>
            <a:fillRect/>
          </a:stretch>
        </p:blipFill>
        <p:spPr bwMode="auto">
          <a:xfrm>
            <a:off x="40530463" y="12267857"/>
            <a:ext cx="4267200" cy="2771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8" name="Picture 30" descr="istockphoto_5014466-chart-collection.jpg"/>
          <p:cNvPicPr>
            <a:picLocks noChangeAspect="1"/>
          </p:cNvPicPr>
          <p:nvPr/>
        </p:nvPicPr>
        <p:blipFill>
          <a:blip r:embed="rId4">
            <a:extLst>
              <a:ext uri="{28A0092B-C50C-407E-A947-70E740481C1C}">
                <a14:useLocalDpi xmlns:a14="http://schemas.microsoft.com/office/drawing/2010/main" val="0"/>
              </a:ext>
            </a:extLst>
          </a:blip>
          <a:srcRect r="50240" b="64754"/>
          <a:stretch>
            <a:fillRect/>
          </a:stretch>
        </p:blipFill>
        <p:spPr bwMode="auto">
          <a:xfrm>
            <a:off x="35679063" y="11843995"/>
            <a:ext cx="4346575" cy="3079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9" name="Picture 31" descr="istockphoto_5014466-chart-collection.jpg"/>
          <p:cNvPicPr>
            <a:picLocks noChangeAspect="1"/>
          </p:cNvPicPr>
          <p:nvPr/>
        </p:nvPicPr>
        <p:blipFill>
          <a:blip r:embed="rId4">
            <a:extLst>
              <a:ext uri="{28A0092B-C50C-407E-A947-70E740481C1C}">
                <a14:useLocalDpi xmlns:a14="http://schemas.microsoft.com/office/drawing/2010/main" val="0"/>
              </a:ext>
            </a:extLst>
          </a:blip>
          <a:srcRect l="33035" t="67430" r="31715"/>
          <a:stretch>
            <a:fillRect/>
          </a:stretch>
        </p:blipFill>
        <p:spPr bwMode="auto">
          <a:xfrm>
            <a:off x="45491400" y="12113870"/>
            <a:ext cx="3078163" cy="2844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0" name="TextBox 32"/>
          <p:cNvSpPr txBox="1">
            <a:spLocks noChangeArrowheads="1"/>
          </p:cNvSpPr>
          <p:nvPr/>
        </p:nvSpPr>
        <p:spPr bwMode="auto">
          <a:xfrm>
            <a:off x="35845750" y="15352370"/>
            <a:ext cx="13233400" cy="44021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9900">
                <a:solidFill>
                  <a:schemeClr val="tx1"/>
                </a:solidFill>
                <a:latin typeface="Arial" charset="0"/>
                <a:ea typeface="ＭＳ Ｐゴシック" charset="0"/>
              </a:defRPr>
            </a:lvl1pPr>
            <a:lvl2pPr marL="742950" indent="-285750">
              <a:defRPr sz="9900">
                <a:solidFill>
                  <a:schemeClr val="tx1"/>
                </a:solidFill>
                <a:latin typeface="Arial" charset="0"/>
                <a:ea typeface="ＭＳ Ｐゴシック" charset="0"/>
              </a:defRPr>
            </a:lvl2pPr>
            <a:lvl3pPr marL="1143000" indent="-228600">
              <a:defRPr sz="9900">
                <a:solidFill>
                  <a:schemeClr val="tx1"/>
                </a:solidFill>
                <a:latin typeface="Arial" charset="0"/>
                <a:ea typeface="ＭＳ Ｐゴシック" charset="0"/>
              </a:defRPr>
            </a:lvl3pPr>
            <a:lvl4pPr marL="1600200" indent="-228600">
              <a:defRPr sz="9900">
                <a:solidFill>
                  <a:schemeClr val="tx1"/>
                </a:solidFill>
                <a:latin typeface="Arial" charset="0"/>
                <a:ea typeface="ＭＳ Ｐゴシック" charset="0"/>
              </a:defRPr>
            </a:lvl4pPr>
            <a:lvl5pPr marL="2057400" indent="-228600">
              <a:defRPr sz="9900">
                <a:solidFill>
                  <a:schemeClr val="tx1"/>
                </a:solidFill>
                <a:latin typeface="Arial" charset="0"/>
                <a:ea typeface="ＭＳ Ｐゴシック" charset="0"/>
              </a:defRPr>
            </a:lvl5pPr>
            <a:lvl6pPr marL="2514600" indent="-228600" defTabSz="2506663" fontAlgn="base">
              <a:spcBef>
                <a:spcPct val="0"/>
              </a:spcBef>
              <a:spcAft>
                <a:spcPct val="0"/>
              </a:spcAft>
              <a:defRPr sz="9900">
                <a:solidFill>
                  <a:schemeClr val="tx1"/>
                </a:solidFill>
                <a:latin typeface="Arial" charset="0"/>
                <a:ea typeface="ＭＳ Ｐゴシック" charset="0"/>
              </a:defRPr>
            </a:lvl6pPr>
            <a:lvl7pPr marL="2971800" indent="-228600" defTabSz="2506663" fontAlgn="base">
              <a:spcBef>
                <a:spcPct val="0"/>
              </a:spcBef>
              <a:spcAft>
                <a:spcPct val="0"/>
              </a:spcAft>
              <a:defRPr sz="9900">
                <a:solidFill>
                  <a:schemeClr val="tx1"/>
                </a:solidFill>
                <a:latin typeface="Arial" charset="0"/>
                <a:ea typeface="ＭＳ Ｐゴシック" charset="0"/>
              </a:defRPr>
            </a:lvl7pPr>
            <a:lvl8pPr marL="3429000" indent="-228600" defTabSz="2506663" fontAlgn="base">
              <a:spcBef>
                <a:spcPct val="0"/>
              </a:spcBef>
              <a:spcAft>
                <a:spcPct val="0"/>
              </a:spcAft>
              <a:defRPr sz="9900">
                <a:solidFill>
                  <a:schemeClr val="tx1"/>
                </a:solidFill>
                <a:latin typeface="Arial" charset="0"/>
                <a:ea typeface="ＭＳ Ｐゴシック" charset="0"/>
              </a:defRPr>
            </a:lvl8pPr>
            <a:lvl9pPr marL="3886200" indent="-228600" defTabSz="2506663" fontAlgn="base">
              <a:spcBef>
                <a:spcPct val="0"/>
              </a:spcBef>
              <a:spcAft>
                <a:spcPct val="0"/>
              </a:spcAft>
              <a:defRPr sz="9900">
                <a:solidFill>
                  <a:schemeClr val="tx1"/>
                </a:solidFill>
                <a:latin typeface="Arial" charset="0"/>
                <a:ea typeface="ＭＳ Ｐゴシック" charset="0"/>
              </a:defRPr>
            </a:lvl9pPr>
          </a:lstStyle>
          <a:p>
            <a:r>
              <a:rPr lang="en-US" sz="2800" dirty="0" err="1">
                <a:solidFill>
                  <a:srgbClr val="AD122A"/>
                </a:solidFill>
                <a:latin typeface="Arial Bold" charset="0"/>
                <a:cs typeface="Arial Bold" charset="0"/>
              </a:rPr>
              <a:t>Maio</a:t>
            </a:r>
            <a:r>
              <a:rPr lang="en-US" sz="2800" dirty="0">
                <a:solidFill>
                  <a:srgbClr val="AD122A"/>
                </a:solidFill>
                <a:latin typeface="Arial Bold" charset="0"/>
                <a:cs typeface="Arial Bold" charset="0"/>
              </a:rPr>
              <a:t> tem </a:t>
            </a:r>
            <a:r>
              <a:rPr lang="en-US" sz="2800" dirty="0" err="1">
                <a:solidFill>
                  <a:srgbClr val="AD122A"/>
                </a:solidFill>
                <a:latin typeface="Arial Bold" charset="0"/>
                <a:cs typeface="Arial Bold" charset="0"/>
              </a:rPr>
              <a:t>hilit</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mos</a:t>
            </a:r>
            <a:r>
              <a:rPr lang="en-US" sz="2800" dirty="0">
                <a:solidFill>
                  <a:srgbClr val="AD122A"/>
                </a:solidFill>
                <a:latin typeface="Arial Bold" charset="0"/>
                <a:cs typeface="Arial Bold" charset="0"/>
              </a:rPr>
              <a:t> rem </a:t>
            </a:r>
            <a:r>
              <a:rPr lang="en-US" sz="2800" dirty="0" err="1">
                <a:solidFill>
                  <a:srgbClr val="AD122A"/>
                </a:solidFill>
                <a:latin typeface="Arial Bold" charset="0"/>
                <a:cs typeface="Arial Bold" charset="0"/>
              </a:rPr>
              <a:t>quidis</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explabore</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adit</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endelles</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sim</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ipitae</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audipsam</a:t>
            </a:r>
            <a:r>
              <a:rPr lang="en-US" sz="2800" dirty="0">
                <a:solidFill>
                  <a:srgbClr val="AD122A"/>
                </a:solidFill>
                <a:latin typeface="Arial Bold" charset="0"/>
                <a:cs typeface="Arial Bold" charset="0"/>
              </a:rPr>
              <a:t> </a:t>
            </a:r>
            <a:r>
              <a:rPr lang="en-US" sz="2800" dirty="0" err="1">
                <a:cs typeface="Arial" charset="0"/>
              </a:rPr>
              <a:t>doluptiost</a:t>
            </a:r>
            <a:r>
              <a:rPr lang="en-US" sz="2800" dirty="0">
                <a:cs typeface="Arial" charset="0"/>
              </a:rPr>
              <a:t> </a:t>
            </a:r>
            <a:r>
              <a:rPr lang="en-US" sz="2800" dirty="0" err="1">
                <a:cs typeface="Arial" charset="0"/>
              </a:rPr>
              <a:t>ventet</a:t>
            </a:r>
            <a:r>
              <a:rPr lang="en-US" sz="2800" dirty="0">
                <a:cs typeface="Arial" charset="0"/>
              </a:rPr>
              <a:t> alit </a:t>
            </a:r>
            <a:r>
              <a:rPr lang="en-US" sz="2800" dirty="0" err="1">
                <a:cs typeface="Arial" charset="0"/>
              </a:rPr>
              <a:t>es</a:t>
            </a:r>
            <a:r>
              <a:rPr lang="en-US" sz="2800" dirty="0">
                <a:cs typeface="Arial" charset="0"/>
              </a:rPr>
              <a:t> </a:t>
            </a:r>
            <a:r>
              <a:rPr lang="en-US" sz="2800" dirty="0" err="1">
                <a:cs typeface="Arial" charset="0"/>
              </a:rPr>
              <a:t>experum</a:t>
            </a:r>
            <a:r>
              <a:rPr lang="en-US" sz="2800" dirty="0">
                <a:cs typeface="Arial" charset="0"/>
              </a:rPr>
              <a:t> rem re </a:t>
            </a:r>
            <a:r>
              <a:rPr lang="en-US" sz="2800" dirty="0" err="1">
                <a:cs typeface="Arial" charset="0"/>
              </a:rPr>
              <a:t>quis</a:t>
            </a:r>
            <a:r>
              <a:rPr lang="en-US" sz="2800" dirty="0">
                <a:cs typeface="Arial" charset="0"/>
              </a:rPr>
              <a:t> </a:t>
            </a:r>
            <a:r>
              <a:rPr lang="en-US" sz="2800" dirty="0" err="1">
                <a:cs typeface="Arial" charset="0"/>
              </a:rPr>
              <a:t>si</a:t>
            </a:r>
            <a:r>
              <a:rPr lang="en-US" sz="2800" dirty="0">
                <a:cs typeface="Arial" charset="0"/>
              </a:rPr>
              <a:t> </a:t>
            </a:r>
            <a:r>
              <a:rPr lang="en-US" sz="2800" dirty="0" err="1">
                <a:cs typeface="Arial" charset="0"/>
              </a:rPr>
              <a:t>necum</a:t>
            </a:r>
            <a:r>
              <a:rPr lang="en-US" sz="2800" dirty="0">
                <a:cs typeface="Arial" charset="0"/>
              </a:rPr>
              <a:t> </a:t>
            </a:r>
            <a:r>
              <a:rPr lang="en-US" sz="2800" dirty="0" err="1">
                <a:cs typeface="Arial" charset="0"/>
              </a:rPr>
              <a:t>ut</a:t>
            </a:r>
            <a:r>
              <a:rPr lang="en-US" sz="2800" dirty="0">
                <a:cs typeface="Arial" charset="0"/>
              </a:rPr>
              <a:t> </a:t>
            </a:r>
            <a:r>
              <a:rPr lang="en-US" sz="2800" dirty="0" err="1">
                <a:cs typeface="Arial" charset="0"/>
              </a:rPr>
              <a:t>aut</a:t>
            </a:r>
            <a:r>
              <a:rPr lang="en-US" sz="2800" dirty="0">
                <a:cs typeface="Arial" charset="0"/>
              </a:rPr>
              <a:t> alit qui con </a:t>
            </a:r>
            <a:r>
              <a:rPr lang="en-US" sz="2800" dirty="0" err="1">
                <a:cs typeface="Arial" charset="0"/>
              </a:rPr>
              <a:t>conse</a:t>
            </a:r>
            <a:r>
              <a:rPr lang="en-US" sz="2800" dirty="0">
                <a:cs typeface="Arial" charset="0"/>
              </a:rPr>
              <a:t> a </a:t>
            </a:r>
            <a:r>
              <a:rPr lang="en-US" sz="2800" dirty="0" err="1">
                <a:cs typeface="Arial" charset="0"/>
              </a:rPr>
              <a:t>nosandant</a:t>
            </a:r>
            <a:r>
              <a:rPr lang="en-US" sz="2800" dirty="0">
                <a:cs typeface="Arial" charset="0"/>
              </a:rPr>
              <a:t> </a:t>
            </a:r>
            <a:r>
              <a:rPr lang="en-US" sz="2800" dirty="0" err="1">
                <a:cs typeface="Arial" charset="0"/>
              </a:rPr>
              <a:t>voloren</a:t>
            </a:r>
            <a:r>
              <a:rPr lang="en-US" sz="2800" dirty="0">
                <a:cs typeface="Arial" charset="0"/>
              </a:rPr>
              <a:t> </a:t>
            </a:r>
            <a:r>
              <a:rPr lang="en-US" sz="2800" dirty="0" err="1">
                <a:cs typeface="Arial" charset="0"/>
              </a:rPr>
              <a:t>istias</a:t>
            </a:r>
            <a:r>
              <a:rPr lang="en-US" sz="2800" dirty="0">
                <a:cs typeface="Arial" charset="0"/>
              </a:rPr>
              <a:t> non repro </a:t>
            </a:r>
            <a:r>
              <a:rPr lang="en-US" sz="2800" dirty="0" err="1">
                <a:cs typeface="Arial" charset="0"/>
              </a:rPr>
              <a:t>moloremqui</a:t>
            </a:r>
            <a:r>
              <a:rPr lang="en-US" sz="2800" dirty="0">
                <a:cs typeface="Arial" charset="0"/>
              </a:rPr>
              <a:t> </a:t>
            </a:r>
            <a:r>
              <a:rPr lang="en-US" sz="2800" dirty="0" err="1">
                <a:cs typeface="Arial" charset="0"/>
              </a:rPr>
              <a:t>utaectatione</a:t>
            </a:r>
            <a:r>
              <a:rPr lang="en-US" sz="2800" dirty="0">
                <a:cs typeface="Arial" charset="0"/>
              </a:rPr>
              <a:t> </a:t>
            </a:r>
            <a:r>
              <a:rPr lang="en-US" sz="2800" dirty="0" err="1">
                <a:cs typeface="Arial" charset="0"/>
              </a:rPr>
              <a:t>pel</a:t>
            </a:r>
            <a:r>
              <a:rPr lang="en-US" sz="2800" dirty="0">
                <a:cs typeface="Arial" charset="0"/>
              </a:rPr>
              <a:t> </a:t>
            </a:r>
            <a:r>
              <a:rPr lang="en-US" sz="2800" dirty="0" err="1">
                <a:cs typeface="Arial" charset="0"/>
              </a:rPr>
              <a:t>eatum</a:t>
            </a:r>
            <a:r>
              <a:rPr lang="en-US" sz="2800" dirty="0">
                <a:cs typeface="Arial" charset="0"/>
              </a:rPr>
              <a:t> </a:t>
            </a:r>
            <a:r>
              <a:rPr lang="en-US" sz="2800" dirty="0" err="1">
                <a:cs typeface="Arial" charset="0"/>
              </a:rPr>
              <a:t>reperfere</a:t>
            </a:r>
            <a:r>
              <a:rPr lang="en-US" sz="2800" dirty="0">
                <a:cs typeface="Arial" charset="0"/>
              </a:rPr>
              <a:t> </a:t>
            </a:r>
            <a:r>
              <a:rPr lang="en-US" sz="2800" dirty="0" err="1">
                <a:cs typeface="Arial" charset="0"/>
              </a:rPr>
              <a:t>vit</a:t>
            </a:r>
            <a:r>
              <a:rPr lang="en-US" sz="2800" dirty="0">
                <a:cs typeface="Arial" charset="0"/>
              </a:rPr>
              <a:t> as </a:t>
            </a:r>
            <a:r>
              <a:rPr lang="en-US" sz="2800" dirty="0" err="1">
                <a:cs typeface="Arial" charset="0"/>
              </a:rPr>
              <a:t>utaero</a:t>
            </a:r>
            <a:r>
              <a:rPr lang="en-US" sz="2800" dirty="0">
                <a:cs typeface="Arial" charset="0"/>
              </a:rPr>
              <a:t> </a:t>
            </a:r>
            <a:r>
              <a:rPr lang="en-US" sz="2800" dirty="0" err="1">
                <a:cs typeface="Arial" charset="0"/>
              </a:rPr>
              <a:t>berferati</a:t>
            </a:r>
            <a:r>
              <a:rPr lang="en-US" sz="2800" dirty="0">
                <a:cs typeface="Arial" charset="0"/>
              </a:rPr>
              <a:t> </a:t>
            </a:r>
            <a:r>
              <a:rPr lang="en-US" sz="2800" dirty="0" err="1">
                <a:cs typeface="Arial" charset="0"/>
              </a:rPr>
              <a:t>andi</a:t>
            </a:r>
            <a:r>
              <a:rPr lang="en-US" sz="2800" dirty="0">
                <a:cs typeface="Arial" charset="0"/>
              </a:rPr>
              <a:t> </a:t>
            </a:r>
            <a:r>
              <a:rPr lang="en-US" sz="2800" dirty="0" err="1">
                <a:cs typeface="Arial" charset="0"/>
              </a:rPr>
              <a:t>quis</a:t>
            </a:r>
            <a:r>
              <a:rPr lang="en-US" sz="2800" dirty="0">
                <a:cs typeface="Arial" charset="0"/>
              </a:rPr>
              <a:t> </a:t>
            </a:r>
            <a:r>
              <a:rPr lang="en-US" sz="2800" dirty="0" err="1">
                <a:cs typeface="Arial" charset="0"/>
              </a:rPr>
              <a:t>doloreiciat</a:t>
            </a:r>
            <a:r>
              <a:rPr lang="en-US" sz="2800" dirty="0">
                <a:cs typeface="Arial" charset="0"/>
              </a:rPr>
              <a:t> </a:t>
            </a:r>
            <a:r>
              <a:rPr lang="en-US" sz="2800" dirty="0" err="1">
                <a:cs typeface="Arial" charset="0"/>
              </a:rPr>
              <a:t>quiati</a:t>
            </a:r>
            <a:r>
              <a:rPr lang="en-US" sz="2800" dirty="0">
                <a:cs typeface="Arial" charset="0"/>
              </a:rPr>
              <a:t> </a:t>
            </a:r>
            <a:r>
              <a:rPr lang="en-US" sz="2800" dirty="0" err="1">
                <a:cs typeface="Arial" charset="0"/>
              </a:rPr>
              <a:t>undipsandi</a:t>
            </a:r>
            <a:r>
              <a:rPr lang="en-US" sz="2800" dirty="0">
                <a:cs typeface="Arial" charset="0"/>
              </a:rPr>
              <a:t> </a:t>
            </a:r>
            <a:r>
              <a:rPr lang="en-US" sz="2800" dirty="0" err="1">
                <a:cs typeface="Arial" charset="0"/>
              </a:rPr>
              <a:t>conem</a:t>
            </a:r>
            <a:r>
              <a:rPr lang="en-US" sz="2800" dirty="0">
                <a:cs typeface="Arial" charset="0"/>
              </a:rPr>
              <a:t>. </a:t>
            </a:r>
            <a:r>
              <a:rPr lang="en-US" sz="2800" dirty="0" err="1">
                <a:cs typeface="Arial" charset="0"/>
              </a:rPr>
              <a:t>Exero</a:t>
            </a:r>
            <a:r>
              <a:rPr lang="en-US" sz="2800" dirty="0">
                <a:cs typeface="Arial" charset="0"/>
              </a:rPr>
              <a:t> </a:t>
            </a:r>
            <a:r>
              <a:rPr lang="en-US" sz="2800" dirty="0" err="1">
                <a:cs typeface="Arial" charset="0"/>
              </a:rPr>
              <a:t>dolo</a:t>
            </a:r>
            <a:r>
              <a:rPr lang="en-US" sz="2800" dirty="0">
                <a:cs typeface="Arial" charset="0"/>
              </a:rPr>
              <a:t> qui </a:t>
            </a:r>
            <a:r>
              <a:rPr lang="en-US" sz="2800" dirty="0" err="1">
                <a:cs typeface="Arial" charset="0"/>
              </a:rPr>
              <a:t>dipsam</a:t>
            </a:r>
            <a:r>
              <a:rPr lang="en-US" sz="2800" dirty="0">
                <a:cs typeface="Arial" charset="0"/>
              </a:rPr>
              <a:t>, </a:t>
            </a:r>
            <a:r>
              <a:rPr lang="en-US" sz="2800" dirty="0" err="1">
                <a:cs typeface="Arial" charset="0"/>
              </a:rPr>
              <a:t>sapersp</a:t>
            </a:r>
            <a:r>
              <a:rPr lang="en-US" sz="2800" dirty="0">
                <a:cs typeface="Arial" charset="0"/>
              </a:rPr>
              <a:t> </a:t>
            </a:r>
            <a:r>
              <a:rPr lang="en-US" sz="2800" dirty="0" err="1">
                <a:cs typeface="Arial" charset="0"/>
              </a:rPr>
              <a:t>ereium</a:t>
            </a:r>
            <a:r>
              <a:rPr lang="en-US" sz="2800" dirty="0">
                <a:cs typeface="Arial" charset="0"/>
              </a:rPr>
              <a:t> </a:t>
            </a:r>
            <a:r>
              <a:rPr lang="en-US" sz="2800" dirty="0" err="1">
                <a:cs typeface="Arial" charset="0"/>
              </a:rPr>
              <a:t>quia</a:t>
            </a:r>
            <a:r>
              <a:rPr lang="en-US" sz="2800" dirty="0">
                <a:cs typeface="Arial" charset="0"/>
              </a:rPr>
              <a:t> </a:t>
            </a:r>
            <a:r>
              <a:rPr lang="en-US" sz="2800" dirty="0" err="1">
                <a:cs typeface="Arial" charset="0"/>
              </a:rPr>
              <a:t>aut</a:t>
            </a:r>
            <a:r>
              <a:rPr lang="en-US" sz="2800" dirty="0">
                <a:cs typeface="Arial" charset="0"/>
              </a:rPr>
              <a:t> </a:t>
            </a:r>
            <a:r>
              <a:rPr lang="en-US" sz="2800" dirty="0" err="1">
                <a:cs typeface="Arial" charset="0"/>
              </a:rPr>
              <a:t>idelentiae</a:t>
            </a:r>
            <a:r>
              <a:rPr lang="en-US" sz="2800" dirty="0">
                <a:cs typeface="Arial" charset="0"/>
              </a:rPr>
              <a:t> </a:t>
            </a:r>
            <a:r>
              <a:rPr lang="en-US" sz="2800" dirty="0" err="1">
                <a:cs typeface="Arial" charset="0"/>
              </a:rPr>
              <a:t>nullendae</a:t>
            </a:r>
            <a:r>
              <a:rPr lang="en-US" sz="2800" dirty="0">
                <a:cs typeface="Arial" charset="0"/>
              </a:rPr>
              <a:t> </a:t>
            </a:r>
          </a:p>
          <a:p>
            <a:r>
              <a:rPr lang="en-US" sz="2800" dirty="0" err="1">
                <a:cs typeface="Arial" charset="0"/>
              </a:rPr>
              <a:t>nis</a:t>
            </a:r>
            <a:r>
              <a:rPr lang="en-US" sz="2800" dirty="0">
                <a:cs typeface="Arial" charset="0"/>
              </a:rPr>
              <a:t> </a:t>
            </a:r>
            <a:r>
              <a:rPr lang="en-US" sz="2800" dirty="0" err="1">
                <a:cs typeface="Arial" charset="0"/>
              </a:rPr>
              <a:t>exped</a:t>
            </a:r>
            <a:r>
              <a:rPr lang="en-US" sz="2800" dirty="0">
                <a:cs typeface="Arial" charset="0"/>
              </a:rPr>
              <a:t> et et </a:t>
            </a:r>
            <a:r>
              <a:rPr lang="en-US" sz="2800" dirty="0" err="1">
                <a:cs typeface="Arial" charset="0"/>
              </a:rPr>
              <a:t>ommolupta</a:t>
            </a:r>
            <a:r>
              <a:rPr lang="en-US" sz="2800" dirty="0">
                <a:cs typeface="Arial" charset="0"/>
              </a:rPr>
              <a:t> </a:t>
            </a:r>
            <a:r>
              <a:rPr lang="en-US" sz="2800" dirty="0" err="1">
                <a:cs typeface="Arial" charset="0"/>
              </a:rPr>
              <a:t>volupti</a:t>
            </a:r>
            <a:r>
              <a:rPr lang="en-US" sz="2800" dirty="0">
                <a:cs typeface="Arial" charset="0"/>
              </a:rPr>
              <a:t> </a:t>
            </a:r>
            <a:r>
              <a:rPr lang="en-US" sz="2800" dirty="0" err="1">
                <a:cs typeface="Arial" charset="0"/>
              </a:rPr>
              <a:t>dit</a:t>
            </a:r>
            <a:r>
              <a:rPr lang="en-US" sz="2800" dirty="0">
                <a:cs typeface="Arial" charset="0"/>
              </a:rPr>
              <a:t> </a:t>
            </a:r>
            <a:r>
              <a:rPr lang="en-US" sz="2800" dirty="0" err="1">
                <a:cs typeface="Arial" charset="0"/>
              </a:rPr>
              <a:t>volupis</a:t>
            </a:r>
            <a:r>
              <a:rPr lang="en-US" sz="2800" dirty="0">
                <a:cs typeface="Arial" charset="0"/>
              </a:rPr>
              <a:t> </a:t>
            </a:r>
            <a:r>
              <a:rPr lang="en-US" sz="2800" dirty="0" err="1">
                <a:cs typeface="Arial" charset="0"/>
              </a:rPr>
              <a:t>suntion</a:t>
            </a:r>
            <a:r>
              <a:rPr lang="en-US" sz="2800" dirty="0">
                <a:cs typeface="Arial" charset="0"/>
              </a:rPr>
              <a:t> </a:t>
            </a:r>
            <a:r>
              <a:rPr lang="en-US" sz="2800" dirty="0" err="1">
                <a:cs typeface="Arial" charset="0"/>
              </a:rPr>
              <a:t>sequati</a:t>
            </a:r>
            <a:r>
              <a:rPr lang="en-US" sz="2800" dirty="0">
                <a:cs typeface="Arial" charset="0"/>
              </a:rPr>
              <a:t> non </a:t>
            </a:r>
            <a:r>
              <a:rPr lang="en-US" sz="2800" dirty="0" err="1">
                <a:cs typeface="Arial" charset="0"/>
              </a:rPr>
              <a:t>nume</a:t>
            </a:r>
            <a:r>
              <a:rPr lang="en-US" sz="2800" dirty="0">
                <a:cs typeface="Arial" charset="0"/>
              </a:rPr>
              <a:t> </a:t>
            </a:r>
            <a:r>
              <a:rPr lang="en-US" sz="2800" dirty="0" err="1">
                <a:cs typeface="Arial" charset="0"/>
              </a:rPr>
              <a:t>conserit</a:t>
            </a:r>
            <a:r>
              <a:rPr lang="en-US" sz="2800" dirty="0">
                <a:cs typeface="Arial" charset="0"/>
              </a:rPr>
              <a:t> </a:t>
            </a:r>
            <a:r>
              <a:rPr lang="en-US" sz="2800" dirty="0" err="1">
                <a:cs typeface="Arial" charset="0"/>
              </a:rPr>
              <a:t>porporro</a:t>
            </a:r>
            <a:r>
              <a:rPr lang="en-US" sz="2800" dirty="0">
                <a:cs typeface="Arial" charset="0"/>
              </a:rPr>
              <a:t> </a:t>
            </a:r>
            <a:r>
              <a:rPr lang="en-US" sz="2800" dirty="0" err="1">
                <a:cs typeface="Arial" charset="0"/>
              </a:rPr>
              <a:t>doloren</a:t>
            </a:r>
            <a:r>
              <a:rPr lang="en-US" sz="2800" dirty="0">
                <a:cs typeface="Arial" charset="0"/>
              </a:rPr>
              <a:t> </a:t>
            </a:r>
            <a:r>
              <a:rPr lang="en-US" sz="2800" dirty="0" err="1">
                <a:cs typeface="Arial" charset="0"/>
              </a:rPr>
              <a:t>ihiliquo</a:t>
            </a:r>
            <a:r>
              <a:rPr lang="en-US" sz="2800" dirty="0">
                <a:cs typeface="Arial" charset="0"/>
              </a:rPr>
              <a:t> </a:t>
            </a:r>
            <a:r>
              <a:rPr lang="en-US" sz="2800" dirty="0" err="1">
                <a:cs typeface="Arial" charset="0"/>
              </a:rPr>
              <a:t>omnienda</a:t>
            </a:r>
            <a:r>
              <a:rPr lang="en-US" sz="2800" dirty="0">
                <a:cs typeface="Arial" charset="0"/>
              </a:rPr>
              <a:t> </a:t>
            </a:r>
            <a:r>
              <a:rPr lang="en-US" sz="2800" dirty="0" err="1">
                <a:cs typeface="Arial" charset="0"/>
              </a:rPr>
              <a:t>dolupta</a:t>
            </a:r>
            <a:r>
              <a:rPr lang="en-US" sz="2800" dirty="0">
                <a:cs typeface="Arial" charset="0"/>
              </a:rPr>
              <a:t> </a:t>
            </a:r>
            <a:r>
              <a:rPr lang="en-US" sz="2800" dirty="0" err="1">
                <a:cs typeface="Arial" charset="0"/>
              </a:rPr>
              <a:t>doluptat</a:t>
            </a:r>
            <a:r>
              <a:rPr lang="en-US" sz="2800" dirty="0">
                <a:cs typeface="Arial" charset="0"/>
              </a:rPr>
              <a:t> </a:t>
            </a:r>
            <a:r>
              <a:rPr lang="en-US" sz="2800" dirty="0" err="1">
                <a:cs typeface="Arial" charset="0"/>
              </a:rPr>
              <a:t>offictae</a:t>
            </a:r>
            <a:r>
              <a:rPr lang="en-US" sz="2800" dirty="0">
                <a:cs typeface="Arial" charset="0"/>
              </a:rPr>
              <a:t> </a:t>
            </a:r>
            <a:r>
              <a:rPr lang="en-US" sz="2800" dirty="0" err="1">
                <a:cs typeface="Arial" charset="0"/>
              </a:rPr>
              <a:t>preseratur?Cab</a:t>
            </a:r>
            <a:r>
              <a:rPr lang="en-US" sz="2800" dirty="0">
                <a:cs typeface="Arial" charset="0"/>
              </a:rPr>
              <a:t> </a:t>
            </a:r>
            <a:r>
              <a:rPr lang="en-US" sz="2800" dirty="0" err="1">
                <a:cs typeface="Arial" charset="0"/>
              </a:rPr>
              <a:t>illum</a:t>
            </a:r>
            <a:r>
              <a:rPr lang="en-US" sz="2800" dirty="0">
                <a:cs typeface="Arial" charset="0"/>
              </a:rPr>
              <a:t> </a:t>
            </a:r>
            <a:r>
              <a:rPr lang="en-US" sz="2800" dirty="0" err="1">
                <a:cs typeface="Arial" charset="0"/>
              </a:rPr>
              <a:t>vellore</a:t>
            </a:r>
            <a:r>
              <a:rPr lang="en-US" sz="2800" dirty="0">
                <a:cs typeface="Arial" charset="0"/>
              </a:rPr>
              <a:t> </a:t>
            </a:r>
            <a:r>
              <a:rPr lang="en-US" sz="2800" dirty="0" err="1">
                <a:cs typeface="Arial" charset="0"/>
              </a:rPr>
              <a:t>ntiunt.Ehendic</a:t>
            </a:r>
            <a:r>
              <a:rPr lang="en-US" sz="2800" dirty="0">
                <a:cs typeface="Arial" charset="0"/>
              </a:rPr>
              <a:t> </a:t>
            </a:r>
            <a:r>
              <a:rPr lang="en-US" sz="2800" dirty="0" err="1">
                <a:cs typeface="Arial" charset="0"/>
              </a:rPr>
              <a:t>tatiam</a:t>
            </a:r>
            <a:r>
              <a:rPr lang="en-US" sz="2800" dirty="0">
                <a:cs typeface="Arial" charset="0"/>
              </a:rPr>
              <a:t> vent lab in </a:t>
            </a:r>
            <a:r>
              <a:rPr lang="en-US" sz="2800" dirty="0" err="1">
                <a:cs typeface="Arial" charset="0"/>
              </a:rPr>
              <a:t>prepellam</a:t>
            </a:r>
            <a:r>
              <a:rPr lang="en-US" sz="2800" dirty="0">
                <a:cs typeface="Arial" charset="0"/>
              </a:rPr>
              <a:t> de </a:t>
            </a:r>
            <a:r>
              <a:rPr lang="en-US" sz="2800" dirty="0" err="1">
                <a:cs typeface="Arial" charset="0"/>
              </a:rPr>
              <a:t>odisi</a:t>
            </a:r>
            <a:r>
              <a:rPr lang="en-US" sz="2800" dirty="0">
                <a:cs typeface="Arial" charset="0"/>
              </a:rPr>
              <a:t> </a:t>
            </a:r>
            <a:r>
              <a:rPr lang="en-US" sz="2800" dirty="0" err="1">
                <a:cs typeface="Arial" charset="0"/>
              </a:rPr>
              <a:t>inus</a:t>
            </a:r>
            <a:r>
              <a:rPr lang="en-US" sz="2800" dirty="0">
                <a:cs typeface="Arial" charset="0"/>
              </a:rPr>
              <a:t> </a:t>
            </a:r>
            <a:r>
              <a:rPr lang="en-US" sz="2800" dirty="0" err="1">
                <a:cs typeface="Arial" charset="0"/>
              </a:rPr>
              <a:t>ipsam</a:t>
            </a:r>
            <a:r>
              <a:rPr lang="en-US" sz="2800" dirty="0">
                <a:cs typeface="Arial" charset="0"/>
              </a:rPr>
              <a:t> </a:t>
            </a:r>
            <a:r>
              <a:rPr lang="en-US" sz="2800" dirty="0" err="1">
                <a:cs typeface="Arial" charset="0"/>
              </a:rPr>
              <a:t>harit</a:t>
            </a:r>
            <a:r>
              <a:rPr lang="en-US" sz="2800" dirty="0">
                <a:cs typeface="Arial" charset="0"/>
              </a:rPr>
              <a:t> </a:t>
            </a:r>
            <a:r>
              <a:rPr lang="en-US" sz="2800" dirty="0" err="1">
                <a:cs typeface="Arial" charset="0"/>
              </a:rPr>
              <a:t>audionecti</a:t>
            </a:r>
            <a:r>
              <a:rPr lang="en-US" sz="2800" dirty="0">
                <a:cs typeface="Arial" charset="0"/>
              </a:rPr>
              <a:t> </a:t>
            </a:r>
            <a:r>
              <a:rPr lang="en-US" sz="2800" dirty="0" err="1">
                <a:cs typeface="Arial" charset="0"/>
              </a:rPr>
              <a:t>cupienimil</a:t>
            </a:r>
            <a:r>
              <a:rPr lang="en-US" sz="2800" dirty="0">
                <a:cs typeface="Arial" charset="0"/>
              </a:rPr>
              <a:t> ex </a:t>
            </a:r>
            <a:r>
              <a:rPr lang="en-US" sz="2800" dirty="0" err="1">
                <a:cs typeface="Arial" charset="0"/>
              </a:rPr>
              <a:t>eos</a:t>
            </a:r>
            <a:r>
              <a:rPr lang="en-US" sz="2800" dirty="0">
                <a:cs typeface="Arial" charset="0"/>
              </a:rPr>
              <a:t> </a:t>
            </a:r>
            <a:r>
              <a:rPr lang="en-US" sz="2800" dirty="0" err="1">
                <a:cs typeface="Arial" charset="0"/>
              </a:rPr>
              <a:t>mo</a:t>
            </a:r>
            <a:r>
              <a:rPr lang="en-US" sz="2800" dirty="0">
                <a:cs typeface="Arial" charset="0"/>
              </a:rPr>
              <a:t> </a:t>
            </a:r>
            <a:r>
              <a:rPr lang="en-US" sz="2800" dirty="0" err="1">
                <a:cs typeface="Arial" charset="0"/>
              </a:rPr>
              <a:t>que</a:t>
            </a:r>
            <a:r>
              <a:rPr lang="en-US" sz="2800" dirty="0">
                <a:cs typeface="Arial" charset="0"/>
              </a:rPr>
              <a:t> la dolor </a:t>
            </a:r>
            <a:r>
              <a:rPr lang="en-US" sz="2800" dirty="0" err="1">
                <a:cs typeface="Arial" charset="0"/>
              </a:rPr>
              <a:t>reped</a:t>
            </a:r>
            <a:r>
              <a:rPr lang="en-US" sz="2800" dirty="0">
                <a:cs typeface="Arial" charset="0"/>
              </a:rPr>
              <a:t> qui </a:t>
            </a:r>
            <a:r>
              <a:rPr lang="en-US" sz="2800" dirty="0" err="1">
                <a:cs typeface="Arial" charset="0"/>
              </a:rPr>
              <a:t>incilit</a:t>
            </a:r>
            <a:r>
              <a:rPr lang="en-US" sz="2800" dirty="0">
                <a:cs typeface="Arial" charset="0"/>
              </a:rPr>
              <a:t> </a:t>
            </a:r>
            <a:r>
              <a:rPr lang="en-US" sz="2800" dirty="0" err="1">
                <a:cs typeface="Arial" charset="0"/>
              </a:rPr>
              <a:t>atquam</a:t>
            </a:r>
            <a:r>
              <a:rPr lang="en-US" sz="2800" dirty="0">
                <a:cs typeface="Arial" charset="0"/>
              </a:rPr>
              <a:t> </a:t>
            </a:r>
            <a:r>
              <a:rPr lang="en-US" sz="2800" dirty="0" err="1">
                <a:cs typeface="Arial" charset="0"/>
              </a:rPr>
              <a:t>escitae</a:t>
            </a:r>
            <a:r>
              <a:rPr lang="en-US" sz="2800" dirty="0">
                <a:cs typeface="Arial" charset="0"/>
              </a:rPr>
              <a:t> </a:t>
            </a:r>
            <a:r>
              <a:rPr lang="en-US" sz="2800" dirty="0" err="1">
                <a:cs typeface="Arial" charset="0"/>
              </a:rPr>
              <a:t>ruptat</a:t>
            </a:r>
            <a:r>
              <a:rPr lang="en-US" sz="2800" dirty="0">
                <a:cs typeface="Arial" charset="0"/>
              </a:rPr>
              <a:t> </a:t>
            </a:r>
            <a:r>
              <a:rPr lang="en-US" sz="2800" dirty="0" err="1">
                <a:cs typeface="Arial" charset="0"/>
              </a:rPr>
              <a:t>eveliam</a:t>
            </a:r>
            <a:r>
              <a:rPr lang="en-US" sz="2800" dirty="0">
                <a:cs typeface="Arial" charset="0"/>
              </a:rPr>
              <a:t> rem </a:t>
            </a:r>
            <a:r>
              <a:rPr lang="en-US" sz="2800" dirty="0" err="1">
                <a:cs typeface="Arial" charset="0"/>
              </a:rPr>
              <a:t>litassimus</a:t>
            </a:r>
            <a:r>
              <a:rPr lang="en-US" sz="2800" dirty="0">
                <a:cs typeface="Arial" charset="0"/>
              </a:rPr>
              <a:t> </a:t>
            </a:r>
            <a:r>
              <a:rPr lang="en-US" sz="2800" dirty="0" err="1">
                <a:cs typeface="Arial" charset="0"/>
              </a:rPr>
              <a:t>iusae</a:t>
            </a:r>
            <a:r>
              <a:rPr lang="en-US" sz="2800" dirty="0">
                <a:cs typeface="Arial" charset="0"/>
              </a:rPr>
              <a:t> </a:t>
            </a:r>
            <a:r>
              <a:rPr lang="en-US" sz="2800" dirty="0" err="1">
                <a:cs typeface="Arial" charset="0"/>
              </a:rPr>
              <a:t>atem</a:t>
            </a:r>
            <a:r>
              <a:rPr lang="en-US" sz="2800" dirty="0">
                <a:cs typeface="Arial" charset="0"/>
              </a:rPr>
              <a:t> quo </a:t>
            </a:r>
            <a:r>
              <a:rPr lang="en-US" sz="2800" dirty="0" err="1">
                <a:cs typeface="Arial" charset="0"/>
              </a:rPr>
              <a:t>coreper</a:t>
            </a:r>
            <a:r>
              <a:rPr lang="en-US" sz="2800" dirty="0">
                <a:cs typeface="Arial" charset="0"/>
              </a:rPr>
              <a:t> </a:t>
            </a:r>
            <a:r>
              <a:rPr lang="en-US" sz="2800" dirty="0" err="1">
                <a:cs typeface="Arial" charset="0"/>
              </a:rPr>
              <a:t>rumqui</a:t>
            </a:r>
            <a:r>
              <a:rPr lang="en-US" sz="2800" dirty="0">
                <a:cs typeface="Arial" charset="0"/>
              </a:rPr>
              <a:t> </a:t>
            </a:r>
            <a:r>
              <a:rPr lang="en-US" sz="2800" dirty="0" err="1">
                <a:cs typeface="Arial" charset="0"/>
              </a:rPr>
              <a:t>verrum</a:t>
            </a:r>
            <a:r>
              <a:rPr lang="en-US" sz="2800" dirty="0">
                <a:cs typeface="Arial" charset="0"/>
              </a:rPr>
              <a:t> </a:t>
            </a:r>
            <a:r>
              <a:rPr lang="en-US" sz="2800" dirty="0" err="1">
                <a:cs typeface="Arial" charset="0"/>
              </a:rPr>
              <a:t>sed</a:t>
            </a:r>
            <a:r>
              <a:rPr lang="en-US" sz="2800" dirty="0">
                <a:cs typeface="Arial" charset="0"/>
              </a:rPr>
              <a:t> </a:t>
            </a:r>
            <a:r>
              <a:rPr lang="en-US" sz="2800" dirty="0" err="1">
                <a:cs typeface="Arial" charset="0"/>
              </a:rPr>
              <a:t>quidesto</a:t>
            </a:r>
            <a:endParaRPr lang="en-US" sz="2800" dirty="0">
              <a:cs typeface="Arial" charset="0"/>
            </a:endParaRPr>
          </a:p>
        </p:txBody>
      </p:sp>
      <p:sp>
        <p:nvSpPr>
          <p:cNvPr id="71" name="TextBox 33"/>
          <p:cNvSpPr txBox="1">
            <a:spLocks noChangeArrowheads="1"/>
          </p:cNvSpPr>
          <p:nvPr/>
        </p:nvSpPr>
        <p:spPr bwMode="auto">
          <a:xfrm>
            <a:off x="35963225" y="21390049"/>
            <a:ext cx="13411200" cy="9540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9900">
                <a:solidFill>
                  <a:schemeClr val="tx1"/>
                </a:solidFill>
                <a:latin typeface="Arial" charset="0"/>
                <a:ea typeface="ＭＳ Ｐゴシック" charset="0"/>
              </a:defRPr>
            </a:lvl1pPr>
            <a:lvl2pPr marL="742950" indent="-285750">
              <a:defRPr sz="9900">
                <a:solidFill>
                  <a:schemeClr val="tx1"/>
                </a:solidFill>
                <a:latin typeface="Arial" charset="0"/>
                <a:ea typeface="ＭＳ Ｐゴシック" charset="0"/>
              </a:defRPr>
            </a:lvl2pPr>
            <a:lvl3pPr marL="1143000" indent="-228600">
              <a:defRPr sz="9900">
                <a:solidFill>
                  <a:schemeClr val="tx1"/>
                </a:solidFill>
                <a:latin typeface="Arial" charset="0"/>
                <a:ea typeface="ＭＳ Ｐゴシック" charset="0"/>
              </a:defRPr>
            </a:lvl3pPr>
            <a:lvl4pPr marL="1600200" indent="-228600">
              <a:defRPr sz="9900">
                <a:solidFill>
                  <a:schemeClr val="tx1"/>
                </a:solidFill>
                <a:latin typeface="Arial" charset="0"/>
                <a:ea typeface="ＭＳ Ｐゴシック" charset="0"/>
              </a:defRPr>
            </a:lvl4pPr>
            <a:lvl5pPr marL="2057400" indent="-228600">
              <a:defRPr sz="9900">
                <a:solidFill>
                  <a:schemeClr val="tx1"/>
                </a:solidFill>
                <a:latin typeface="Arial" charset="0"/>
                <a:ea typeface="ＭＳ Ｐゴシック" charset="0"/>
              </a:defRPr>
            </a:lvl5pPr>
            <a:lvl6pPr marL="2514600" indent="-228600" defTabSz="2506663" fontAlgn="base">
              <a:spcBef>
                <a:spcPct val="0"/>
              </a:spcBef>
              <a:spcAft>
                <a:spcPct val="0"/>
              </a:spcAft>
              <a:defRPr sz="9900">
                <a:solidFill>
                  <a:schemeClr val="tx1"/>
                </a:solidFill>
                <a:latin typeface="Arial" charset="0"/>
                <a:ea typeface="ＭＳ Ｐゴシック" charset="0"/>
              </a:defRPr>
            </a:lvl6pPr>
            <a:lvl7pPr marL="2971800" indent="-228600" defTabSz="2506663" fontAlgn="base">
              <a:spcBef>
                <a:spcPct val="0"/>
              </a:spcBef>
              <a:spcAft>
                <a:spcPct val="0"/>
              </a:spcAft>
              <a:defRPr sz="9900">
                <a:solidFill>
                  <a:schemeClr val="tx1"/>
                </a:solidFill>
                <a:latin typeface="Arial" charset="0"/>
                <a:ea typeface="ＭＳ Ｐゴシック" charset="0"/>
              </a:defRPr>
            </a:lvl7pPr>
            <a:lvl8pPr marL="3429000" indent="-228600" defTabSz="2506663" fontAlgn="base">
              <a:spcBef>
                <a:spcPct val="0"/>
              </a:spcBef>
              <a:spcAft>
                <a:spcPct val="0"/>
              </a:spcAft>
              <a:defRPr sz="9900">
                <a:solidFill>
                  <a:schemeClr val="tx1"/>
                </a:solidFill>
                <a:latin typeface="Arial" charset="0"/>
                <a:ea typeface="ＭＳ Ｐゴシック" charset="0"/>
              </a:defRPr>
            </a:lvl8pPr>
            <a:lvl9pPr marL="3886200" indent="-228600" defTabSz="2506663" fontAlgn="base">
              <a:spcBef>
                <a:spcPct val="0"/>
              </a:spcBef>
              <a:spcAft>
                <a:spcPct val="0"/>
              </a:spcAft>
              <a:defRPr sz="9900">
                <a:solidFill>
                  <a:schemeClr val="tx1"/>
                </a:solidFill>
                <a:latin typeface="Arial" charset="0"/>
                <a:ea typeface="ＭＳ Ｐゴシック" charset="0"/>
              </a:defRPr>
            </a:lvl9pPr>
          </a:lstStyle>
          <a:p>
            <a:r>
              <a:rPr lang="en-US" sz="2800" dirty="0" err="1">
                <a:solidFill>
                  <a:srgbClr val="AD122A"/>
                </a:solidFill>
                <a:latin typeface="Arial Bold" charset="0"/>
                <a:cs typeface="Arial Bold" charset="0"/>
              </a:rPr>
              <a:t>Maio</a:t>
            </a:r>
            <a:r>
              <a:rPr lang="en-US" sz="2800" dirty="0">
                <a:solidFill>
                  <a:srgbClr val="AD122A"/>
                </a:solidFill>
                <a:latin typeface="Arial Bold" charset="0"/>
                <a:cs typeface="Arial Bold" charset="0"/>
              </a:rPr>
              <a:t> tem </a:t>
            </a:r>
            <a:r>
              <a:rPr lang="en-US" sz="2800" dirty="0" err="1">
                <a:solidFill>
                  <a:srgbClr val="AD122A"/>
                </a:solidFill>
                <a:latin typeface="Arial Bold" charset="0"/>
                <a:cs typeface="Arial Bold" charset="0"/>
              </a:rPr>
              <a:t>hilit</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mos</a:t>
            </a:r>
            <a:r>
              <a:rPr lang="en-US" sz="2800" dirty="0">
                <a:solidFill>
                  <a:srgbClr val="AD122A"/>
                </a:solidFill>
                <a:latin typeface="Arial Bold" charset="0"/>
                <a:cs typeface="Arial Bold" charset="0"/>
              </a:rPr>
              <a:t> rem </a:t>
            </a:r>
            <a:r>
              <a:rPr lang="en-US" sz="2800" dirty="0" err="1">
                <a:solidFill>
                  <a:srgbClr val="AD122A"/>
                </a:solidFill>
                <a:latin typeface="Arial Bold" charset="0"/>
                <a:cs typeface="Arial Bold" charset="0"/>
              </a:rPr>
              <a:t>quidis</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explabore</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adit</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endelles</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sim</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ipitae</a:t>
            </a:r>
            <a:r>
              <a:rPr lang="en-US" sz="2800" dirty="0">
                <a:solidFill>
                  <a:srgbClr val="AD122A"/>
                </a:solidFill>
                <a:latin typeface="Arial Bold" charset="0"/>
                <a:cs typeface="Arial Bold" charset="0"/>
              </a:rPr>
              <a:t> </a:t>
            </a:r>
            <a:r>
              <a:rPr lang="en-US" sz="2800" dirty="0" err="1">
                <a:solidFill>
                  <a:srgbClr val="AD122A"/>
                </a:solidFill>
                <a:latin typeface="Arial Bold" charset="0"/>
                <a:cs typeface="Arial Bold" charset="0"/>
              </a:rPr>
              <a:t>audipsam</a:t>
            </a:r>
            <a:r>
              <a:rPr lang="en-US" sz="2800" dirty="0">
                <a:solidFill>
                  <a:srgbClr val="AD122A"/>
                </a:solidFill>
                <a:latin typeface="Arial Bold" charset="0"/>
                <a:cs typeface="Arial Bold" charset="0"/>
              </a:rPr>
              <a:t> </a:t>
            </a:r>
            <a:r>
              <a:rPr lang="en-US" sz="2800" dirty="0" err="1">
                <a:solidFill>
                  <a:srgbClr val="006585"/>
                </a:solidFill>
                <a:latin typeface="Arial Bold" charset="0"/>
                <a:cs typeface="Arial Bold" charset="0"/>
              </a:rPr>
              <a:t>doluptiost</a:t>
            </a:r>
            <a:r>
              <a:rPr lang="en-US" sz="2800" dirty="0">
                <a:solidFill>
                  <a:srgbClr val="006585"/>
                </a:solidFill>
                <a:latin typeface="Arial Bold" charset="0"/>
                <a:cs typeface="Arial Bold" charset="0"/>
              </a:rPr>
              <a:t> </a:t>
            </a:r>
            <a:r>
              <a:rPr lang="en-US" sz="2800" dirty="0" err="1">
                <a:cs typeface="Arial" charset="0"/>
              </a:rPr>
              <a:t>ventet</a:t>
            </a:r>
            <a:r>
              <a:rPr lang="en-US" sz="2800" dirty="0">
                <a:cs typeface="Arial" charset="0"/>
              </a:rPr>
              <a:t> alit </a:t>
            </a:r>
            <a:r>
              <a:rPr lang="en-US" sz="2800" dirty="0" err="1">
                <a:cs typeface="Arial" charset="0"/>
              </a:rPr>
              <a:t>es</a:t>
            </a:r>
            <a:r>
              <a:rPr lang="en-US" sz="2800" dirty="0">
                <a:cs typeface="Arial" charset="0"/>
              </a:rPr>
              <a:t> </a:t>
            </a:r>
            <a:r>
              <a:rPr lang="en-US" sz="2800" dirty="0" err="1">
                <a:cs typeface="Arial" charset="0"/>
              </a:rPr>
              <a:t>experum</a:t>
            </a:r>
            <a:r>
              <a:rPr lang="en-US" sz="2800" dirty="0">
                <a:cs typeface="Arial" charset="0"/>
              </a:rPr>
              <a:t> rem re </a:t>
            </a:r>
            <a:r>
              <a:rPr lang="en-US" sz="2800" dirty="0" err="1">
                <a:cs typeface="Arial" charset="0"/>
              </a:rPr>
              <a:t>quis</a:t>
            </a:r>
            <a:r>
              <a:rPr lang="en-US" sz="2800" dirty="0">
                <a:cs typeface="Arial" charset="0"/>
              </a:rPr>
              <a:t> </a:t>
            </a:r>
            <a:r>
              <a:rPr lang="en-US" sz="2800" dirty="0" err="1">
                <a:cs typeface="Arial" charset="0"/>
              </a:rPr>
              <a:t>si</a:t>
            </a:r>
            <a:r>
              <a:rPr lang="en-US" sz="2800" dirty="0">
                <a:cs typeface="Arial" charset="0"/>
              </a:rPr>
              <a:t> </a:t>
            </a:r>
            <a:r>
              <a:rPr lang="en-US" sz="2800" dirty="0" err="1">
                <a:cs typeface="Arial" charset="0"/>
              </a:rPr>
              <a:t>necum</a:t>
            </a:r>
            <a:r>
              <a:rPr lang="en-US" sz="2800" dirty="0">
                <a:cs typeface="Arial" charset="0"/>
              </a:rPr>
              <a:t> </a:t>
            </a:r>
            <a:r>
              <a:rPr lang="en-US" sz="2800" dirty="0" err="1">
                <a:cs typeface="Arial" charset="0"/>
              </a:rPr>
              <a:t>ut</a:t>
            </a:r>
            <a:r>
              <a:rPr lang="en-US" sz="2800" dirty="0">
                <a:cs typeface="Arial" charset="0"/>
              </a:rPr>
              <a:t> </a:t>
            </a:r>
            <a:r>
              <a:rPr lang="en-US" sz="2800" dirty="0" err="1">
                <a:cs typeface="Arial" charset="0"/>
              </a:rPr>
              <a:t>aut</a:t>
            </a:r>
            <a:r>
              <a:rPr lang="en-US" sz="2800" dirty="0">
                <a:cs typeface="Arial" charset="0"/>
              </a:rPr>
              <a:t> alit qui con </a:t>
            </a:r>
            <a:r>
              <a:rPr lang="en-US" sz="2800" dirty="0" err="1">
                <a:cs typeface="Arial" charset="0"/>
              </a:rPr>
              <a:t>conse</a:t>
            </a:r>
            <a:r>
              <a:rPr lang="en-US" sz="2800" dirty="0">
                <a:cs typeface="Arial" charset="0"/>
              </a:rPr>
              <a:t> a</a:t>
            </a:r>
          </a:p>
        </p:txBody>
      </p:sp>
      <p:sp>
        <p:nvSpPr>
          <p:cNvPr id="72" name="TextBox 34"/>
          <p:cNvSpPr txBox="1">
            <a:spLocks noChangeArrowheads="1"/>
          </p:cNvSpPr>
          <p:nvPr/>
        </p:nvSpPr>
        <p:spPr bwMode="auto">
          <a:xfrm>
            <a:off x="35469513" y="24651528"/>
            <a:ext cx="13903325" cy="101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9900">
                <a:solidFill>
                  <a:schemeClr val="tx1"/>
                </a:solidFill>
                <a:latin typeface="Arial" charset="0"/>
                <a:ea typeface="ＭＳ Ｐゴシック" charset="0"/>
              </a:defRPr>
            </a:lvl1pPr>
            <a:lvl2pPr marL="742950" indent="-285750">
              <a:defRPr sz="9900">
                <a:solidFill>
                  <a:schemeClr val="tx1"/>
                </a:solidFill>
                <a:latin typeface="Arial" charset="0"/>
                <a:ea typeface="ＭＳ Ｐゴシック" charset="0"/>
              </a:defRPr>
            </a:lvl2pPr>
            <a:lvl3pPr marL="1143000" indent="-228600">
              <a:defRPr sz="9900">
                <a:solidFill>
                  <a:schemeClr val="tx1"/>
                </a:solidFill>
                <a:latin typeface="Arial" charset="0"/>
                <a:ea typeface="ＭＳ Ｐゴシック" charset="0"/>
              </a:defRPr>
            </a:lvl3pPr>
            <a:lvl4pPr marL="1600200" indent="-228600">
              <a:defRPr sz="9900">
                <a:solidFill>
                  <a:schemeClr val="tx1"/>
                </a:solidFill>
                <a:latin typeface="Arial" charset="0"/>
                <a:ea typeface="ＭＳ Ｐゴシック" charset="0"/>
              </a:defRPr>
            </a:lvl4pPr>
            <a:lvl5pPr marL="2057400" indent="-228600">
              <a:defRPr sz="9900">
                <a:solidFill>
                  <a:schemeClr val="tx1"/>
                </a:solidFill>
                <a:latin typeface="Arial" charset="0"/>
                <a:ea typeface="ＭＳ Ｐゴシック" charset="0"/>
              </a:defRPr>
            </a:lvl5pPr>
            <a:lvl6pPr marL="2514600" indent="-228600" defTabSz="2506663" fontAlgn="base">
              <a:spcBef>
                <a:spcPct val="0"/>
              </a:spcBef>
              <a:spcAft>
                <a:spcPct val="0"/>
              </a:spcAft>
              <a:defRPr sz="9900">
                <a:solidFill>
                  <a:schemeClr val="tx1"/>
                </a:solidFill>
                <a:latin typeface="Arial" charset="0"/>
                <a:ea typeface="ＭＳ Ｐゴシック" charset="0"/>
              </a:defRPr>
            </a:lvl6pPr>
            <a:lvl7pPr marL="2971800" indent="-228600" defTabSz="2506663" fontAlgn="base">
              <a:spcBef>
                <a:spcPct val="0"/>
              </a:spcBef>
              <a:spcAft>
                <a:spcPct val="0"/>
              </a:spcAft>
              <a:defRPr sz="9900">
                <a:solidFill>
                  <a:schemeClr val="tx1"/>
                </a:solidFill>
                <a:latin typeface="Arial" charset="0"/>
                <a:ea typeface="ＭＳ Ｐゴシック" charset="0"/>
              </a:defRPr>
            </a:lvl7pPr>
            <a:lvl8pPr marL="3429000" indent="-228600" defTabSz="2506663" fontAlgn="base">
              <a:spcBef>
                <a:spcPct val="0"/>
              </a:spcBef>
              <a:spcAft>
                <a:spcPct val="0"/>
              </a:spcAft>
              <a:defRPr sz="9900">
                <a:solidFill>
                  <a:schemeClr val="tx1"/>
                </a:solidFill>
                <a:latin typeface="Arial" charset="0"/>
                <a:ea typeface="ＭＳ Ｐゴシック" charset="0"/>
              </a:defRPr>
            </a:lvl8pPr>
            <a:lvl9pPr marL="3886200" indent="-228600" defTabSz="2506663" fontAlgn="base">
              <a:spcBef>
                <a:spcPct val="0"/>
              </a:spcBef>
              <a:spcAft>
                <a:spcPct val="0"/>
              </a:spcAft>
              <a:defRPr sz="9900">
                <a:solidFill>
                  <a:schemeClr val="tx1"/>
                </a:solidFill>
                <a:latin typeface="Arial" charset="0"/>
                <a:ea typeface="ＭＳ Ｐゴシック" charset="0"/>
              </a:defRPr>
            </a:lvl9pPr>
          </a:lstStyle>
          <a:p>
            <a:pPr algn="ctr"/>
            <a:r>
              <a:rPr lang="en-US" sz="6000" dirty="0">
                <a:solidFill>
                  <a:srgbClr val="129DBF"/>
                </a:solidFill>
                <a:cs typeface="Arial" charset="0"/>
              </a:rPr>
              <a:t>Conclusion and Future Directions</a:t>
            </a:r>
          </a:p>
        </p:txBody>
      </p:sp>
      <p:sp>
        <p:nvSpPr>
          <p:cNvPr id="73" name="TextBox 35"/>
          <p:cNvSpPr txBox="1">
            <a:spLocks noChangeArrowheads="1"/>
          </p:cNvSpPr>
          <p:nvPr/>
        </p:nvSpPr>
        <p:spPr bwMode="auto">
          <a:xfrm>
            <a:off x="35963225" y="25761191"/>
            <a:ext cx="13260388" cy="26781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9900">
                <a:solidFill>
                  <a:schemeClr val="tx1"/>
                </a:solidFill>
                <a:latin typeface="Arial" charset="0"/>
                <a:ea typeface="ＭＳ Ｐゴシック" charset="0"/>
              </a:defRPr>
            </a:lvl1pPr>
            <a:lvl2pPr marL="742950" indent="-285750">
              <a:defRPr sz="9900">
                <a:solidFill>
                  <a:schemeClr val="tx1"/>
                </a:solidFill>
                <a:latin typeface="Arial" charset="0"/>
                <a:ea typeface="ＭＳ Ｐゴシック" charset="0"/>
              </a:defRPr>
            </a:lvl2pPr>
            <a:lvl3pPr marL="1143000" indent="-228600">
              <a:defRPr sz="9900">
                <a:solidFill>
                  <a:schemeClr val="tx1"/>
                </a:solidFill>
                <a:latin typeface="Arial" charset="0"/>
                <a:ea typeface="ＭＳ Ｐゴシック" charset="0"/>
              </a:defRPr>
            </a:lvl3pPr>
            <a:lvl4pPr marL="1600200" indent="-228600">
              <a:defRPr sz="9900">
                <a:solidFill>
                  <a:schemeClr val="tx1"/>
                </a:solidFill>
                <a:latin typeface="Arial" charset="0"/>
                <a:ea typeface="ＭＳ Ｐゴシック" charset="0"/>
              </a:defRPr>
            </a:lvl4pPr>
            <a:lvl5pPr marL="2057400" indent="-228600">
              <a:defRPr sz="9900">
                <a:solidFill>
                  <a:schemeClr val="tx1"/>
                </a:solidFill>
                <a:latin typeface="Arial" charset="0"/>
                <a:ea typeface="ＭＳ Ｐゴシック" charset="0"/>
              </a:defRPr>
            </a:lvl5pPr>
            <a:lvl6pPr marL="2514600" indent="-228600" defTabSz="2506663" fontAlgn="base">
              <a:spcBef>
                <a:spcPct val="0"/>
              </a:spcBef>
              <a:spcAft>
                <a:spcPct val="0"/>
              </a:spcAft>
              <a:defRPr sz="9900">
                <a:solidFill>
                  <a:schemeClr val="tx1"/>
                </a:solidFill>
                <a:latin typeface="Arial" charset="0"/>
                <a:ea typeface="ＭＳ Ｐゴシック" charset="0"/>
              </a:defRPr>
            </a:lvl6pPr>
            <a:lvl7pPr marL="2971800" indent="-228600" defTabSz="2506663" fontAlgn="base">
              <a:spcBef>
                <a:spcPct val="0"/>
              </a:spcBef>
              <a:spcAft>
                <a:spcPct val="0"/>
              </a:spcAft>
              <a:defRPr sz="9900">
                <a:solidFill>
                  <a:schemeClr val="tx1"/>
                </a:solidFill>
                <a:latin typeface="Arial" charset="0"/>
                <a:ea typeface="ＭＳ Ｐゴシック" charset="0"/>
              </a:defRPr>
            </a:lvl7pPr>
            <a:lvl8pPr marL="3429000" indent="-228600" defTabSz="2506663" fontAlgn="base">
              <a:spcBef>
                <a:spcPct val="0"/>
              </a:spcBef>
              <a:spcAft>
                <a:spcPct val="0"/>
              </a:spcAft>
              <a:defRPr sz="9900">
                <a:solidFill>
                  <a:schemeClr val="tx1"/>
                </a:solidFill>
                <a:latin typeface="Arial" charset="0"/>
                <a:ea typeface="ＭＳ Ｐゴシック" charset="0"/>
              </a:defRPr>
            </a:lvl8pPr>
            <a:lvl9pPr marL="3886200" indent="-228600" defTabSz="2506663" fontAlgn="base">
              <a:spcBef>
                <a:spcPct val="0"/>
              </a:spcBef>
              <a:spcAft>
                <a:spcPct val="0"/>
              </a:spcAft>
              <a:defRPr sz="9900">
                <a:solidFill>
                  <a:schemeClr val="tx1"/>
                </a:solidFill>
                <a:latin typeface="Arial" charset="0"/>
                <a:ea typeface="ＭＳ Ｐゴシック" charset="0"/>
              </a:defRPr>
            </a:lvl9pPr>
          </a:lstStyle>
          <a:p>
            <a:r>
              <a:rPr lang="en-US" sz="2800">
                <a:cs typeface="Arial" charset="0"/>
              </a:rPr>
              <a:t>- nis exped et et ommolupta volupti dit volupis suntion sequati non nume conserit porporro doloren ihiliquo omnienda dolupta doluptat offictae preseratur?Cab illum</a:t>
            </a:r>
          </a:p>
          <a:p>
            <a:r>
              <a:rPr lang="en-US" sz="2800">
                <a:cs typeface="Arial" charset="0"/>
              </a:rPr>
              <a:t>-lab in prepellam de odisi inus ipsam harit audionecti cupienimil ex eos mo que la dolor reped qui incilit atquam escitae ruptat eveliam rem litassimus iusae atem quo coreper rumqui verrum</a:t>
            </a:r>
          </a:p>
          <a:p>
            <a:r>
              <a:rPr lang="en-US" sz="2800">
                <a:cs typeface="Arial" charset="0"/>
              </a:rPr>
              <a:t>-quidesto explige ndundan ditiorr orerias aliqui nimilia dicit que num endit</a:t>
            </a:r>
          </a:p>
        </p:txBody>
      </p:sp>
      <p:sp>
        <p:nvSpPr>
          <p:cNvPr id="74" name="TextBox 36"/>
          <p:cNvSpPr txBox="1">
            <a:spLocks noChangeArrowheads="1"/>
          </p:cNvSpPr>
          <p:nvPr/>
        </p:nvSpPr>
        <p:spPr bwMode="auto">
          <a:xfrm>
            <a:off x="35418713" y="30768582"/>
            <a:ext cx="13903325" cy="101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9900">
                <a:solidFill>
                  <a:schemeClr val="tx1"/>
                </a:solidFill>
                <a:latin typeface="Arial" charset="0"/>
                <a:ea typeface="ＭＳ Ｐゴシック" charset="0"/>
              </a:defRPr>
            </a:lvl1pPr>
            <a:lvl2pPr marL="742950" indent="-285750">
              <a:defRPr sz="9900">
                <a:solidFill>
                  <a:schemeClr val="tx1"/>
                </a:solidFill>
                <a:latin typeface="Arial" charset="0"/>
                <a:ea typeface="ＭＳ Ｐゴシック" charset="0"/>
              </a:defRPr>
            </a:lvl2pPr>
            <a:lvl3pPr marL="1143000" indent="-228600">
              <a:defRPr sz="9900">
                <a:solidFill>
                  <a:schemeClr val="tx1"/>
                </a:solidFill>
                <a:latin typeface="Arial" charset="0"/>
                <a:ea typeface="ＭＳ Ｐゴシック" charset="0"/>
              </a:defRPr>
            </a:lvl3pPr>
            <a:lvl4pPr marL="1600200" indent="-228600">
              <a:defRPr sz="9900">
                <a:solidFill>
                  <a:schemeClr val="tx1"/>
                </a:solidFill>
                <a:latin typeface="Arial" charset="0"/>
                <a:ea typeface="ＭＳ Ｐゴシック" charset="0"/>
              </a:defRPr>
            </a:lvl4pPr>
            <a:lvl5pPr marL="2057400" indent="-228600">
              <a:defRPr sz="9900">
                <a:solidFill>
                  <a:schemeClr val="tx1"/>
                </a:solidFill>
                <a:latin typeface="Arial" charset="0"/>
                <a:ea typeface="ＭＳ Ｐゴシック" charset="0"/>
              </a:defRPr>
            </a:lvl5pPr>
            <a:lvl6pPr marL="2514600" indent="-228600" defTabSz="2506663" fontAlgn="base">
              <a:spcBef>
                <a:spcPct val="0"/>
              </a:spcBef>
              <a:spcAft>
                <a:spcPct val="0"/>
              </a:spcAft>
              <a:defRPr sz="9900">
                <a:solidFill>
                  <a:schemeClr val="tx1"/>
                </a:solidFill>
                <a:latin typeface="Arial" charset="0"/>
                <a:ea typeface="ＭＳ Ｐゴシック" charset="0"/>
              </a:defRPr>
            </a:lvl6pPr>
            <a:lvl7pPr marL="2971800" indent="-228600" defTabSz="2506663" fontAlgn="base">
              <a:spcBef>
                <a:spcPct val="0"/>
              </a:spcBef>
              <a:spcAft>
                <a:spcPct val="0"/>
              </a:spcAft>
              <a:defRPr sz="9900">
                <a:solidFill>
                  <a:schemeClr val="tx1"/>
                </a:solidFill>
                <a:latin typeface="Arial" charset="0"/>
                <a:ea typeface="ＭＳ Ｐゴシック" charset="0"/>
              </a:defRPr>
            </a:lvl7pPr>
            <a:lvl8pPr marL="3429000" indent="-228600" defTabSz="2506663" fontAlgn="base">
              <a:spcBef>
                <a:spcPct val="0"/>
              </a:spcBef>
              <a:spcAft>
                <a:spcPct val="0"/>
              </a:spcAft>
              <a:defRPr sz="9900">
                <a:solidFill>
                  <a:schemeClr val="tx1"/>
                </a:solidFill>
                <a:latin typeface="Arial" charset="0"/>
                <a:ea typeface="ＭＳ Ｐゴシック" charset="0"/>
              </a:defRPr>
            </a:lvl8pPr>
            <a:lvl9pPr marL="3886200" indent="-228600" defTabSz="2506663" fontAlgn="base">
              <a:spcBef>
                <a:spcPct val="0"/>
              </a:spcBef>
              <a:spcAft>
                <a:spcPct val="0"/>
              </a:spcAft>
              <a:defRPr sz="9900">
                <a:solidFill>
                  <a:schemeClr val="tx1"/>
                </a:solidFill>
                <a:latin typeface="Arial" charset="0"/>
                <a:ea typeface="ＭＳ Ｐゴシック" charset="0"/>
              </a:defRPr>
            </a:lvl9pPr>
          </a:lstStyle>
          <a:p>
            <a:pPr algn="ctr"/>
            <a:r>
              <a:rPr lang="en-US" sz="6000" dirty="0">
                <a:solidFill>
                  <a:srgbClr val="129DBF"/>
                </a:solidFill>
                <a:cs typeface="Arial" charset="0"/>
              </a:rPr>
              <a:t>References</a:t>
            </a:r>
          </a:p>
        </p:txBody>
      </p:sp>
      <p:sp>
        <p:nvSpPr>
          <p:cNvPr id="75" name="TextBox 37"/>
          <p:cNvSpPr txBox="1">
            <a:spLocks noChangeArrowheads="1"/>
          </p:cNvSpPr>
          <p:nvPr/>
        </p:nvSpPr>
        <p:spPr bwMode="auto">
          <a:xfrm>
            <a:off x="35963225" y="31921107"/>
            <a:ext cx="13230225" cy="26781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9900">
                <a:solidFill>
                  <a:schemeClr val="tx1"/>
                </a:solidFill>
                <a:latin typeface="Arial" charset="0"/>
                <a:ea typeface="ＭＳ Ｐゴシック" charset="0"/>
              </a:defRPr>
            </a:lvl1pPr>
            <a:lvl2pPr marL="742950" indent="-285750">
              <a:defRPr sz="9900">
                <a:solidFill>
                  <a:schemeClr val="tx1"/>
                </a:solidFill>
                <a:latin typeface="Arial" charset="0"/>
                <a:ea typeface="ＭＳ Ｐゴシック" charset="0"/>
              </a:defRPr>
            </a:lvl2pPr>
            <a:lvl3pPr marL="1143000" indent="-228600">
              <a:defRPr sz="9900">
                <a:solidFill>
                  <a:schemeClr val="tx1"/>
                </a:solidFill>
                <a:latin typeface="Arial" charset="0"/>
                <a:ea typeface="ＭＳ Ｐゴシック" charset="0"/>
              </a:defRPr>
            </a:lvl3pPr>
            <a:lvl4pPr marL="1600200" indent="-228600">
              <a:defRPr sz="9900">
                <a:solidFill>
                  <a:schemeClr val="tx1"/>
                </a:solidFill>
                <a:latin typeface="Arial" charset="0"/>
                <a:ea typeface="ＭＳ Ｐゴシック" charset="0"/>
              </a:defRPr>
            </a:lvl4pPr>
            <a:lvl5pPr marL="2057400" indent="-228600">
              <a:defRPr sz="9900">
                <a:solidFill>
                  <a:schemeClr val="tx1"/>
                </a:solidFill>
                <a:latin typeface="Arial" charset="0"/>
                <a:ea typeface="ＭＳ Ｐゴシック" charset="0"/>
              </a:defRPr>
            </a:lvl5pPr>
            <a:lvl6pPr marL="2514600" indent="-228600" defTabSz="2506663" fontAlgn="base">
              <a:spcBef>
                <a:spcPct val="0"/>
              </a:spcBef>
              <a:spcAft>
                <a:spcPct val="0"/>
              </a:spcAft>
              <a:defRPr sz="9900">
                <a:solidFill>
                  <a:schemeClr val="tx1"/>
                </a:solidFill>
                <a:latin typeface="Arial" charset="0"/>
                <a:ea typeface="ＭＳ Ｐゴシック" charset="0"/>
              </a:defRPr>
            </a:lvl6pPr>
            <a:lvl7pPr marL="2971800" indent="-228600" defTabSz="2506663" fontAlgn="base">
              <a:spcBef>
                <a:spcPct val="0"/>
              </a:spcBef>
              <a:spcAft>
                <a:spcPct val="0"/>
              </a:spcAft>
              <a:defRPr sz="9900">
                <a:solidFill>
                  <a:schemeClr val="tx1"/>
                </a:solidFill>
                <a:latin typeface="Arial" charset="0"/>
                <a:ea typeface="ＭＳ Ｐゴシック" charset="0"/>
              </a:defRPr>
            </a:lvl7pPr>
            <a:lvl8pPr marL="3429000" indent="-228600" defTabSz="2506663" fontAlgn="base">
              <a:spcBef>
                <a:spcPct val="0"/>
              </a:spcBef>
              <a:spcAft>
                <a:spcPct val="0"/>
              </a:spcAft>
              <a:defRPr sz="9900">
                <a:solidFill>
                  <a:schemeClr val="tx1"/>
                </a:solidFill>
                <a:latin typeface="Arial" charset="0"/>
                <a:ea typeface="ＭＳ Ｐゴシック" charset="0"/>
              </a:defRPr>
            </a:lvl8pPr>
            <a:lvl9pPr marL="3886200" indent="-228600" defTabSz="2506663" fontAlgn="base">
              <a:spcBef>
                <a:spcPct val="0"/>
              </a:spcBef>
              <a:spcAft>
                <a:spcPct val="0"/>
              </a:spcAft>
              <a:defRPr sz="9900">
                <a:solidFill>
                  <a:schemeClr val="tx1"/>
                </a:solidFill>
                <a:latin typeface="Arial" charset="0"/>
                <a:ea typeface="ＭＳ Ｐゴシック" charset="0"/>
              </a:defRPr>
            </a:lvl9pPr>
          </a:lstStyle>
          <a:p>
            <a:r>
              <a:rPr lang="en-US" sz="2800">
                <a:cs typeface="Arial" charset="0"/>
              </a:rPr>
              <a:t>Quis a consequatia nitati omnimpo rporernat laborro blaborio comnis doles veligniatur? Quia dus, eos eum quam, cum quid minusan turerundis as con cumquis est quibus volestia veles nectem as eos eum imus aut et officat di bereped qui res es sitam, od magnatibus, omnia sinimus et aut as quae conempe rnatiis sunt voluptibus aut ut exernat ut am doluptiisque vel id que illatem porrunt enient asperume nonsectibus aut eum quis sitem labo. Itamendae. To es estium</a:t>
            </a:r>
          </a:p>
        </p:txBody>
      </p:sp>
      <p:pic>
        <p:nvPicPr>
          <p:cNvPr id="76" name="Picture 38" descr="molecules.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9715163" y="11518557"/>
            <a:ext cx="5549900" cy="66278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7" name="Picture 39" descr="eye_dots.jpg"/>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6225500" y="12412320"/>
            <a:ext cx="5272088" cy="26654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78" name="TextBox 40"/>
          <p:cNvSpPr txBox="1">
            <a:spLocks noChangeArrowheads="1"/>
          </p:cNvSpPr>
          <p:nvPr/>
        </p:nvSpPr>
        <p:spPr bwMode="auto">
          <a:xfrm>
            <a:off x="26200100" y="15344432"/>
            <a:ext cx="4946650" cy="1816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9900">
                <a:solidFill>
                  <a:schemeClr val="tx1"/>
                </a:solidFill>
                <a:latin typeface="Arial" charset="0"/>
                <a:ea typeface="ＭＳ Ｐゴシック" charset="0"/>
              </a:defRPr>
            </a:lvl1pPr>
            <a:lvl2pPr marL="742950" indent="-285750">
              <a:defRPr sz="9900">
                <a:solidFill>
                  <a:schemeClr val="tx1"/>
                </a:solidFill>
                <a:latin typeface="Arial" charset="0"/>
                <a:ea typeface="ＭＳ Ｐゴシック" charset="0"/>
              </a:defRPr>
            </a:lvl2pPr>
            <a:lvl3pPr marL="1143000" indent="-228600">
              <a:defRPr sz="9900">
                <a:solidFill>
                  <a:schemeClr val="tx1"/>
                </a:solidFill>
                <a:latin typeface="Arial" charset="0"/>
                <a:ea typeface="ＭＳ Ｐゴシック" charset="0"/>
              </a:defRPr>
            </a:lvl3pPr>
            <a:lvl4pPr marL="1600200" indent="-228600">
              <a:defRPr sz="9900">
                <a:solidFill>
                  <a:schemeClr val="tx1"/>
                </a:solidFill>
                <a:latin typeface="Arial" charset="0"/>
                <a:ea typeface="ＭＳ Ｐゴシック" charset="0"/>
              </a:defRPr>
            </a:lvl4pPr>
            <a:lvl5pPr marL="2057400" indent="-228600">
              <a:defRPr sz="9900">
                <a:solidFill>
                  <a:schemeClr val="tx1"/>
                </a:solidFill>
                <a:latin typeface="Arial" charset="0"/>
                <a:ea typeface="ＭＳ Ｐゴシック" charset="0"/>
              </a:defRPr>
            </a:lvl5pPr>
            <a:lvl6pPr marL="2514600" indent="-228600" defTabSz="2506663" fontAlgn="base">
              <a:spcBef>
                <a:spcPct val="0"/>
              </a:spcBef>
              <a:spcAft>
                <a:spcPct val="0"/>
              </a:spcAft>
              <a:defRPr sz="9900">
                <a:solidFill>
                  <a:schemeClr val="tx1"/>
                </a:solidFill>
                <a:latin typeface="Arial" charset="0"/>
                <a:ea typeface="ＭＳ Ｐゴシック" charset="0"/>
              </a:defRPr>
            </a:lvl6pPr>
            <a:lvl7pPr marL="2971800" indent="-228600" defTabSz="2506663" fontAlgn="base">
              <a:spcBef>
                <a:spcPct val="0"/>
              </a:spcBef>
              <a:spcAft>
                <a:spcPct val="0"/>
              </a:spcAft>
              <a:defRPr sz="9900">
                <a:solidFill>
                  <a:schemeClr val="tx1"/>
                </a:solidFill>
                <a:latin typeface="Arial" charset="0"/>
                <a:ea typeface="ＭＳ Ｐゴシック" charset="0"/>
              </a:defRPr>
            </a:lvl7pPr>
            <a:lvl8pPr marL="3429000" indent="-228600" defTabSz="2506663" fontAlgn="base">
              <a:spcBef>
                <a:spcPct val="0"/>
              </a:spcBef>
              <a:spcAft>
                <a:spcPct val="0"/>
              </a:spcAft>
              <a:defRPr sz="9900">
                <a:solidFill>
                  <a:schemeClr val="tx1"/>
                </a:solidFill>
                <a:latin typeface="Arial" charset="0"/>
                <a:ea typeface="ＭＳ Ｐゴシック" charset="0"/>
              </a:defRPr>
            </a:lvl8pPr>
            <a:lvl9pPr marL="3886200" indent="-228600" defTabSz="2506663" fontAlgn="base">
              <a:spcBef>
                <a:spcPct val="0"/>
              </a:spcBef>
              <a:spcAft>
                <a:spcPct val="0"/>
              </a:spcAft>
              <a:defRPr sz="9900">
                <a:solidFill>
                  <a:schemeClr val="tx1"/>
                </a:solidFill>
                <a:latin typeface="Arial" charset="0"/>
                <a:ea typeface="ＭＳ Ｐゴシック" charset="0"/>
              </a:defRPr>
            </a:lvl9pPr>
          </a:lstStyle>
          <a:p>
            <a:r>
              <a:rPr lang="en-US" sz="2800">
                <a:cs typeface="Arial" charset="0"/>
              </a:rPr>
              <a:t>n ihiliquo omnienda dolupta doluptat offictae preseratur?Cab illum vellore ntiunt.Ehendic tatiam vent lab</a:t>
            </a:r>
          </a:p>
        </p:txBody>
      </p:sp>
      <p:sp>
        <p:nvSpPr>
          <p:cNvPr id="79" name="TextBox 42"/>
          <p:cNvSpPr txBox="1">
            <a:spLocks noChangeArrowheads="1"/>
          </p:cNvSpPr>
          <p:nvPr/>
        </p:nvSpPr>
        <p:spPr bwMode="auto">
          <a:xfrm>
            <a:off x="2644775" y="10418420"/>
            <a:ext cx="13901738" cy="1016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9900">
                <a:solidFill>
                  <a:schemeClr val="tx1"/>
                </a:solidFill>
                <a:latin typeface="Arial" charset="0"/>
                <a:ea typeface="ＭＳ Ｐゴシック" charset="0"/>
              </a:defRPr>
            </a:lvl1pPr>
            <a:lvl2pPr marL="742950" indent="-285750">
              <a:defRPr sz="9900">
                <a:solidFill>
                  <a:schemeClr val="tx1"/>
                </a:solidFill>
                <a:latin typeface="Arial" charset="0"/>
                <a:ea typeface="ＭＳ Ｐゴシック" charset="0"/>
              </a:defRPr>
            </a:lvl2pPr>
            <a:lvl3pPr marL="1143000" indent="-228600">
              <a:defRPr sz="9900">
                <a:solidFill>
                  <a:schemeClr val="tx1"/>
                </a:solidFill>
                <a:latin typeface="Arial" charset="0"/>
                <a:ea typeface="ＭＳ Ｐゴシック" charset="0"/>
              </a:defRPr>
            </a:lvl3pPr>
            <a:lvl4pPr marL="1600200" indent="-228600">
              <a:defRPr sz="9900">
                <a:solidFill>
                  <a:schemeClr val="tx1"/>
                </a:solidFill>
                <a:latin typeface="Arial" charset="0"/>
                <a:ea typeface="ＭＳ Ｐゴシック" charset="0"/>
              </a:defRPr>
            </a:lvl4pPr>
            <a:lvl5pPr marL="2057400" indent="-228600">
              <a:defRPr sz="9900">
                <a:solidFill>
                  <a:schemeClr val="tx1"/>
                </a:solidFill>
                <a:latin typeface="Arial" charset="0"/>
                <a:ea typeface="ＭＳ Ｐゴシック" charset="0"/>
              </a:defRPr>
            </a:lvl5pPr>
            <a:lvl6pPr marL="2514600" indent="-228600" defTabSz="2506663" fontAlgn="base">
              <a:spcBef>
                <a:spcPct val="0"/>
              </a:spcBef>
              <a:spcAft>
                <a:spcPct val="0"/>
              </a:spcAft>
              <a:defRPr sz="9900">
                <a:solidFill>
                  <a:schemeClr val="tx1"/>
                </a:solidFill>
                <a:latin typeface="Arial" charset="0"/>
                <a:ea typeface="ＭＳ Ｐゴシック" charset="0"/>
              </a:defRPr>
            </a:lvl6pPr>
            <a:lvl7pPr marL="2971800" indent="-228600" defTabSz="2506663" fontAlgn="base">
              <a:spcBef>
                <a:spcPct val="0"/>
              </a:spcBef>
              <a:spcAft>
                <a:spcPct val="0"/>
              </a:spcAft>
              <a:defRPr sz="9900">
                <a:solidFill>
                  <a:schemeClr val="tx1"/>
                </a:solidFill>
                <a:latin typeface="Arial" charset="0"/>
                <a:ea typeface="ＭＳ Ｐゴシック" charset="0"/>
              </a:defRPr>
            </a:lvl7pPr>
            <a:lvl8pPr marL="3429000" indent="-228600" defTabSz="2506663" fontAlgn="base">
              <a:spcBef>
                <a:spcPct val="0"/>
              </a:spcBef>
              <a:spcAft>
                <a:spcPct val="0"/>
              </a:spcAft>
              <a:defRPr sz="9900">
                <a:solidFill>
                  <a:schemeClr val="tx1"/>
                </a:solidFill>
                <a:latin typeface="Arial" charset="0"/>
                <a:ea typeface="ＭＳ Ｐゴシック" charset="0"/>
              </a:defRPr>
            </a:lvl8pPr>
            <a:lvl9pPr marL="3886200" indent="-228600" defTabSz="2506663" fontAlgn="base">
              <a:spcBef>
                <a:spcPct val="0"/>
              </a:spcBef>
              <a:spcAft>
                <a:spcPct val="0"/>
              </a:spcAft>
              <a:defRPr sz="9900">
                <a:solidFill>
                  <a:schemeClr val="tx1"/>
                </a:solidFill>
                <a:latin typeface="Arial" charset="0"/>
                <a:ea typeface="ＭＳ Ｐゴシック" charset="0"/>
              </a:defRPr>
            </a:lvl9pPr>
          </a:lstStyle>
          <a:p>
            <a:pPr algn="ctr"/>
            <a:r>
              <a:rPr lang="en-US" sz="6000" dirty="0">
                <a:solidFill>
                  <a:srgbClr val="129DBF"/>
                </a:solidFill>
                <a:cs typeface="Arial" charset="0"/>
              </a:rPr>
              <a:t>ABSTRACT</a:t>
            </a:r>
          </a:p>
        </p:txBody>
      </p:sp>
      <p:cxnSp>
        <p:nvCxnSpPr>
          <p:cNvPr id="80" name="Straight Connector 79"/>
          <p:cNvCxnSpPr/>
          <p:nvPr/>
        </p:nvCxnSpPr>
        <p:spPr>
          <a:xfrm>
            <a:off x="8860955" y="591118"/>
            <a:ext cx="42413" cy="6964714"/>
          </a:xfrm>
          <a:prstGeom prst="line">
            <a:avLst/>
          </a:prstGeom>
        </p:spPr>
        <p:style>
          <a:lnRef idx="2">
            <a:schemeClr val="accent1"/>
          </a:lnRef>
          <a:fillRef idx="0">
            <a:schemeClr val="accent1"/>
          </a:fillRef>
          <a:effectRef idx="1">
            <a:schemeClr val="accent1"/>
          </a:effectRef>
          <a:fontRef idx="minor">
            <a:schemeClr val="tx1"/>
          </a:fontRef>
        </p:style>
      </p:cxnSp>
      <p:pic>
        <p:nvPicPr>
          <p:cNvPr id="41" name="Picture 40"/>
          <p:cNvPicPr>
            <a:picLocks/>
          </p:cNvPicPr>
          <p:nvPr/>
        </p:nvPicPr>
        <p:blipFill>
          <a:blip r:embed="rId7"/>
          <a:stretch>
            <a:fillRect/>
          </a:stretch>
        </p:blipFill>
        <p:spPr>
          <a:xfrm>
            <a:off x="46934014" y="4355465"/>
            <a:ext cx="2365949" cy="2585717"/>
          </a:xfrm>
          <a:prstGeom prst="rect">
            <a:avLst/>
          </a:prstGeom>
        </p:spPr>
      </p:pic>
      <p:pic>
        <p:nvPicPr>
          <p:cNvPr id="42" name="Picture 41"/>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5981959" y="788792"/>
            <a:ext cx="4026715" cy="2286000"/>
          </a:xfrm>
          <a:prstGeom prst="rect">
            <a:avLst/>
          </a:prstGeom>
        </p:spPr>
      </p:pic>
      <p:pic>
        <p:nvPicPr>
          <p:cNvPr id="43" name="Picture 4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461957" y="990373"/>
            <a:ext cx="7795317" cy="2560320"/>
          </a:xfrm>
          <a:prstGeom prst="rect">
            <a:avLst/>
          </a:prstGeom>
        </p:spPr>
      </p:pic>
    </p:spTree>
  </p:cSld>
  <p:clrMapOvr>
    <a:masterClrMapping/>
  </p:clrMapOvr>
</p:sld>
</file>

<file path=ppt/theme/theme1.xml><?xml version="1.0" encoding="utf-8"?>
<a:theme xmlns:a="http://schemas.openxmlformats.org/drawingml/2006/main" name="Office Theme">
  <a:themeElements>
    <a:clrScheme name="Custom 1">
      <a:dk1>
        <a:sysClr val="windowText" lastClr="000000"/>
      </a:dk1>
      <a:lt1>
        <a:sysClr val="window" lastClr="FFFFFF"/>
      </a:lt1>
      <a:dk2>
        <a:srgbClr val="006585"/>
      </a:dk2>
      <a:lt2>
        <a:srgbClr val="D9DBDB"/>
      </a:lt2>
      <a:accent1>
        <a:srgbClr val="D9DBDB"/>
      </a:accent1>
      <a:accent2>
        <a:srgbClr val="C3092C"/>
      </a:accent2>
      <a:accent3>
        <a:srgbClr val="C7C71F"/>
      </a:accent3>
      <a:accent4>
        <a:srgbClr val="D76E22"/>
      </a:accent4>
      <a:accent5>
        <a:srgbClr val="006585"/>
      </a:accent5>
      <a:accent6>
        <a:srgbClr val="525353"/>
      </a:accent6>
      <a:hlink>
        <a:srgbClr val="006585"/>
      </a:hlink>
      <a:folHlink>
        <a:srgbClr val="D76E22"/>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1971</TotalTime>
  <Words>1048</Words>
  <Application>Microsoft Macintosh PowerPoint</Application>
  <PresentationFormat>Custom</PresentationFormat>
  <Paragraphs>28</Paragraphs>
  <Slides>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vt:i4>
      </vt:variant>
    </vt:vector>
  </HeadingPairs>
  <TitlesOfParts>
    <vt:vector size="4" baseType="lpstr">
      <vt:lpstr>Arial</vt:lpstr>
      <vt:lpstr>Arial Bold</vt:lpstr>
      <vt:lpstr>Office Theme</vt:lpstr>
      <vt:lpstr>PowerPoint Presentation</vt:lpstr>
    </vt:vector>
  </TitlesOfParts>
  <Company>Metro Community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Tom Waples</dc:creator>
  <cp:lastModifiedBy>Waples, Tom A</cp:lastModifiedBy>
  <cp:revision>31</cp:revision>
  <cp:lastPrinted>2015-02-19T15:10:08Z</cp:lastPrinted>
  <dcterms:created xsi:type="dcterms:W3CDTF">2010-12-02T21:49:18Z</dcterms:created>
  <dcterms:modified xsi:type="dcterms:W3CDTF">2019-07-08T20:19:22Z</dcterms:modified>
</cp:coreProperties>
</file>