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4"/>
  </p:notesMasterIdLst>
  <p:sldIdLst>
    <p:sldId id="256" r:id="rId2"/>
    <p:sldId id="257" r:id="rId3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122A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15" autoAdjust="0"/>
    <p:restoredTop sz="94658" autoAdjust="0"/>
  </p:normalViewPr>
  <p:slideViewPr>
    <p:cSldViewPr snapToGrid="0" snapToObjects="1">
      <p:cViewPr varScale="1">
        <p:scale>
          <a:sx n="79" d="100"/>
          <a:sy n="79" d="100"/>
        </p:scale>
        <p:origin x="3552" y="200"/>
      </p:cViewPr>
      <p:guideLst>
        <p:guide orient="horz" pos="3168"/>
        <p:guide pos="2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65F4D5-43DD-7B48-B67B-A044ADAA99F6}" type="datetimeFigureOut">
              <a:rPr lang="en-US" smtClean="0"/>
              <a:t>2/21/25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4213CB-3025-634C-B919-29B4BD0A62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4165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Replace text with your content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Resize or move boxes to fit your needs.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Use Arial as the font.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Only use colors from the UNMC color palette.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Save final file as a PDF before sharing with others.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213CB-3025-634C-B919-29B4BD0A627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332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Replace text with your content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Resize or move boxes to fit your needs.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Use Arial as the font.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Only use colors from the UNMC color palette.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Save final file as a PDF before sharing with others.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4213CB-3025-634C-B919-29B4BD0A627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882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MC/Childrens –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32229" y="1320285"/>
            <a:ext cx="7315200" cy="3448802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53A0B6CA-818B-5B4A-8243-B688C99CCF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1566" y="5097832"/>
            <a:ext cx="6126263" cy="45720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Event title goes here</a:t>
            </a:r>
          </a:p>
        </p:txBody>
      </p:sp>
      <p:sp>
        <p:nvSpPr>
          <p:cNvPr id="30" name="Text Placeholder 16">
            <a:extLst>
              <a:ext uri="{FF2B5EF4-FFF2-40B4-BE49-F238E27FC236}">
                <a16:creationId xmlns:a16="http://schemas.microsoft.com/office/drawing/2014/main" id="{7BBA7E7B-6512-094B-96CF-F2ECCAB08CC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11566" y="5621124"/>
            <a:ext cx="6126263" cy="666658"/>
          </a:xfrm>
          <a:prstGeom prst="rect">
            <a:avLst/>
          </a:prstGeom>
        </p:spPr>
        <p:txBody>
          <a:bodyPr vert="horz" anchor="t"/>
          <a:lstStyle>
            <a:lvl1pPr>
              <a:defRPr sz="2200" baseline="0"/>
            </a:lvl1pPr>
          </a:lstStyle>
          <a:p>
            <a:pPr lvl="0"/>
            <a:r>
              <a:rPr lang="en-US" dirty="0"/>
              <a:t>Date  |  Time  |  Location</a:t>
            </a:r>
          </a:p>
        </p:txBody>
      </p:sp>
      <p:sp>
        <p:nvSpPr>
          <p:cNvPr id="33" name="Text Placeholder 16">
            <a:extLst>
              <a:ext uri="{FF2B5EF4-FFF2-40B4-BE49-F238E27FC236}">
                <a16:creationId xmlns:a16="http://schemas.microsoft.com/office/drawing/2014/main" id="{677D3E8F-421A-9142-959A-07EED67EEE2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1565" y="8486924"/>
            <a:ext cx="6126262" cy="293185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600" b="1" smtClean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RSVP to </a:t>
            </a:r>
            <a:r>
              <a:rPr lang="en-US" dirty="0" err="1"/>
              <a:t>email@unmc.edu</a:t>
            </a:r>
            <a:r>
              <a:rPr lang="en-US" dirty="0"/>
              <a:t> or call 402.123.4567</a:t>
            </a:r>
          </a:p>
        </p:txBody>
      </p:sp>
      <p:sp>
        <p:nvSpPr>
          <p:cNvPr id="34" name="Text Placeholder 16">
            <a:extLst>
              <a:ext uri="{FF2B5EF4-FFF2-40B4-BE49-F238E27FC236}">
                <a16:creationId xmlns:a16="http://schemas.microsoft.com/office/drawing/2014/main" id="{A710D1B3-422A-824E-BDAF-35257B63735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1564" y="6368035"/>
            <a:ext cx="6126263" cy="1787445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400" b="0" i="0" smtClean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Event description goes here.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, </a:t>
            </a:r>
            <a:r>
              <a:rPr lang="en-US" dirty="0" err="1"/>
              <a:t>nascetur</a:t>
            </a:r>
            <a:r>
              <a:rPr lang="en-US" dirty="0"/>
              <a:t> </a:t>
            </a:r>
            <a:r>
              <a:rPr lang="en-US" dirty="0" err="1"/>
              <a:t>ridiculus</a:t>
            </a:r>
            <a:r>
              <a:rPr lang="en-US" dirty="0"/>
              <a:t> mus. Sed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, </a:t>
            </a:r>
            <a:r>
              <a:rPr lang="en-US" dirty="0" err="1"/>
              <a:t>sollicitudin</a:t>
            </a:r>
            <a:r>
              <a:rPr lang="en-US" dirty="0"/>
              <a:t> in </a:t>
            </a:r>
            <a:r>
              <a:rPr lang="en-US" dirty="0" err="1"/>
              <a:t>augue</a:t>
            </a:r>
            <a:r>
              <a:rPr lang="en-US" dirty="0"/>
              <a:t> ac, convallis </a:t>
            </a:r>
            <a:r>
              <a:rPr lang="en-US" dirty="0" err="1"/>
              <a:t>aliquet</a:t>
            </a:r>
            <a:r>
              <a:rPr lang="en-US" dirty="0"/>
              <a:t> est. Nunc in </a:t>
            </a:r>
            <a:r>
              <a:rPr lang="en-US" dirty="0" err="1"/>
              <a:t>sapien</a:t>
            </a:r>
            <a:r>
              <a:rPr lang="en-US" dirty="0"/>
              <a:t> non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turpis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fermentum gravida </a:t>
            </a:r>
            <a:r>
              <a:rPr lang="en-US" dirty="0" err="1"/>
              <a:t>placerat</a:t>
            </a:r>
            <a:r>
              <a:rPr lang="en-US" dirty="0"/>
              <a:t>. Duis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ultricies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. Sed </a:t>
            </a:r>
            <a:r>
              <a:rPr lang="en-US" dirty="0" err="1"/>
              <a:t>tincidunt</a:t>
            </a:r>
            <a:r>
              <a:rPr lang="en-US" dirty="0"/>
              <a:t>, ligula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,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pharetra </a:t>
            </a:r>
            <a:r>
              <a:rPr lang="en-US" dirty="0" err="1"/>
              <a:t>augue</a:t>
            </a:r>
            <a:r>
              <a:rPr lang="en-US" dirty="0"/>
              <a:t>, et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vel </a:t>
            </a:r>
            <a:r>
              <a:rPr lang="en-US" dirty="0" err="1"/>
              <a:t>quam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egestas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67386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MC/Childrens –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background with red and blue corner&#10;&#10;AI-generated content may be incorrect.">
            <a:extLst>
              <a:ext uri="{FF2B5EF4-FFF2-40B4-BE49-F238E27FC236}">
                <a16:creationId xmlns:a16="http://schemas.microsoft.com/office/drawing/2014/main" id="{D38B7E35-3F31-58F5-B35F-2913F8175F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32229" y="1320285"/>
            <a:ext cx="7315200" cy="3448802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53A0B6CA-818B-5B4A-8243-B688C99CCF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1566" y="5097832"/>
            <a:ext cx="6126263" cy="45720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Event title goes here</a:t>
            </a:r>
          </a:p>
        </p:txBody>
      </p:sp>
      <p:sp>
        <p:nvSpPr>
          <p:cNvPr id="30" name="Text Placeholder 16">
            <a:extLst>
              <a:ext uri="{FF2B5EF4-FFF2-40B4-BE49-F238E27FC236}">
                <a16:creationId xmlns:a16="http://schemas.microsoft.com/office/drawing/2014/main" id="{7BBA7E7B-6512-094B-96CF-F2ECCAB08CC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11566" y="5621124"/>
            <a:ext cx="6126263" cy="666658"/>
          </a:xfrm>
          <a:prstGeom prst="rect">
            <a:avLst/>
          </a:prstGeom>
        </p:spPr>
        <p:txBody>
          <a:bodyPr vert="horz" anchor="t"/>
          <a:lstStyle>
            <a:lvl1pPr>
              <a:defRPr sz="2200" baseline="0"/>
            </a:lvl1pPr>
          </a:lstStyle>
          <a:p>
            <a:pPr lvl="0"/>
            <a:r>
              <a:rPr lang="en-US" dirty="0"/>
              <a:t>Date  |  Time  |  Location</a:t>
            </a:r>
          </a:p>
        </p:txBody>
      </p:sp>
      <p:sp>
        <p:nvSpPr>
          <p:cNvPr id="33" name="Text Placeholder 16">
            <a:extLst>
              <a:ext uri="{FF2B5EF4-FFF2-40B4-BE49-F238E27FC236}">
                <a16:creationId xmlns:a16="http://schemas.microsoft.com/office/drawing/2014/main" id="{677D3E8F-421A-9142-959A-07EED67EEE2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1565" y="8486924"/>
            <a:ext cx="6126262" cy="293185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600" b="1" smtClean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RSVP to </a:t>
            </a:r>
            <a:r>
              <a:rPr lang="en-US" dirty="0" err="1"/>
              <a:t>email@unmc.edu</a:t>
            </a:r>
            <a:r>
              <a:rPr lang="en-US" dirty="0"/>
              <a:t> or call 402.123.4567</a:t>
            </a:r>
          </a:p>
        </p:txBody>
      </p:sp>
      <p:sp>
        <p:nvSpPr>
          <p:cNvPr id="34" name="Text Placeholder 16">
            <a:extLst>
              <a:ext uri="{FF2B5EF4-FFF2-40B4-BE49-F238E27FC236}">
                <a16:creationId xmlns:a16="http://schemas.microsoft.com/office/drawing/2014/main" id="{A710D1B3-422A-824E-BDAF-35257B63735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1564" y="6368035"/>
            <a:ext cx="6126263" cy="1787445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400" b="0" i="0" smtClean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Event description goes here.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, </a:t>
            </a:r>
            <a:r>
              <a:rPr lang="en-US" dirty="0" err="1"/>
              <a:t>nascetur</a:t>
            </a:r>
            <a:r>
              <a:rPr lang="en-US" dirty="0"/>
              <a:t> </a:t>
            </a:r>
            <a:r>
              <a:rPr lang="en-US" dirty="0" err="1"/>
              <a:t>ridiculus</a:t>
            </a:r>
            <a:r>
              <a:rPr lang="en-US" dirty="0"/>
              <a:t> mus. Sed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, </a:t>
            </a:r>
            <a:r>
              <a:rPr lang="en-US" dirty="0" err="1"/>
              <a:t>sollicitudin</a:t>
            </a:r>
            <a:r>
              <a:rPr lang="en-US" dirty="0"/>
              <a:t> in </a:t>
            </a:r>
            <a:r>
              <a:rPr lang="en-US" dirty="0" err="1"/>
              <a:t>augue</a:t>
            </a:r>
            <a:r>
              <a:rPr lang="en-US" dirty="0"/>
              <a:t> ac, convallis </a:t>
            </a:r>
            <a:r>
              <a:rPr lang="en-US" dirty="0" err="1"/>
              <a:t>aliquet</a:t>
            </a:r>
            <a:r>
              <a:rPr lang="en-US" dirty="0"/>
              <a:t> est. Nunc in </a:t>
            </a:r>
            <a:r>
              <a:rPr lang="en-US" dirty="0" err="1"/>
              <a:t>sapien</a:t>
            </a:r>
            <a:r>
              <a:rPr lang="en-US" dirty="0"/>
              <a:t> non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turpis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fermentum gravida </a:t>
            </a:r>
            <a:r>
              <a:rPr lang="en-US" dirty="0" err="1"/>
              <a:t>placerat</a:t>
            </a:r>
            <a:r>
              <a:rPr lang="en-US" dirty="0"/>
              <a:t>. Duis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ultricies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. Sed </a:t>
            </a:r>
            <a:r>
              <a:rPr lang="en-US" dirty="0" err="1"/>
              <a:t>tincidunt</a:t>
            </a:r>
            <a:r>
              <a:rPr lang="en-US" dirty="0"/>
              <a:t>, ligula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,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pharetra </a:t>
            </a:r>
            <a:r>
              <a:rPr lang="en-US" dirty="0" err="1"/>
              <a:t>augue</a:t>
            </a:r>
            <a:r>
              <a:rPr lang="en-US" dirty="0"/>
              <a:t>, et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vel </a:t>
            </a:r>
            <a:r>
              <a:rPr lang="en-US" dirty="0" err="1"/>
              <a:t>quam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egestas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15629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white background with red and blue corner&#10;&#10;AI-generated content may be incorrect.">
            <a:extLst>
              <a:ext uri="{FF2B5EF4-FFF2-40B4-BE49-F238E27FC236}">
                <a16:creationId xmlns:a16="http://schemas.microsoft.com/office/drawing/2014/main" id="{1B1899E2-CAD8-C4E9-4ADB-7B27BDF2116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500" b="1" i="0" kern="1200" baseline="0">
          <a:solidFill>
            <a:srgbClr val="AC1F2D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Tx/>
        <a:buNone/>
        <a:defRPr sz="16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790DAAD-FA4D-BA41-BD49-01ED00E91D9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E3123FC-2AC1-8548-A0A8-58816EE80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6AB996-4D6A-4249-AB91-568480069D3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C5E6B0-C2EC-7745-8326-0C284AD7FF4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54258DE-AC3D-8E4F-9432-22CC6778399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933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5566AB6-B70E-8B4A-BE11-CA4066466A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08D383-1FEA-4F43-82F5-DBDE035891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94A810-8A10-984E-8836-BC9E0CF2BAD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4E6A51-8C77-BC4E-9789-F2E93173965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F14B710-4FE1-5741-AC36-C0172D80F09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529248"/>
      </p:ext>
    </p:extLst>
  </p:cSld>
  <p:clrMapOvr>
    <a:masterClrMapping/>
  </p:clrMapOvr>
</p:sld>
</file>

<file path=ppt/theme/theme1.xml><?xml version="1.0" encoding="utf-8"?>
<a:theme xmlns:a="http://schemas.openxmlformats.org/drawingml/2006/main" name="NeMed_Presentation">
  <a:themeElements>
    <a:clrScheme name="Custom 1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NeMed_Presentation.thmx</Template>
  <TotalTime>471</TotalTime>
  <Words>82</Words>
  <Application>Microsoft Macintosh PowerPoint</Application>
  <PresentationFormat>Custom</PresentationFormat>
  <Paragraphs>12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NeMed_Presentation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40</cp:revision>
  <cp:lastPrinted>2019-10-01T14:50:52Z</cp:lastPrinted>
  <dcterms:created xsi:type="dcterms:W3CDTF">2014-09-17T15:14:42Z</dcterms:created>
  <dcterms:modified xsi:type="dcterms:W3CDTF">2025-02-21T22:30:07Z</dcterms:modified>
</cp:coreProperties>
</file>