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9" autoAdjust="0"/>
    <p:restoredTop sz="94726" autoAdjust="0"/>
  </p:normalViewPr>
  <p:slideViewPr>
    <p:cSldViewPr snapToGrid="0" snapToObjects="1">
      <p:cViewPr varScale="1">
        <p:scale>
          <a:sx n="79" d="100"/>
          <a:sy n="79" d="100"/>
        </p:scale>
        <p:origin x="3680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41A480E-8346-7441-8800-E734E5FCFD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6B44AB-2565-B04C-ACC5-C151EECF023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C6C98B-52D6-8442-AE60-0953359559BA}" type="datetimeFigureOut">
              <a:rPr lang="en-US" smtClean="0"/>
              <a:t>2/21/25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F381D4-9B26-E642-BA51-16AD02DDA81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C34FD6-6464-FC4A-81C6-72E3C30E8D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CEF75-3751-174F-816F-A8A1844C6E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02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94EDF7-C0F2-7C49-8071-48421803AC9F}" type="datetimeFigureOut">
              <a:rPr lang="en-US" smtClean="0"/>
              <a:t>2/21/25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540EA-F4E9-EF45-8EC5-806324723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04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A540EA-F4E9-EF45-8EC5-80632472316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55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A540EA-F4E9-EF45-8EC5-80632472316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1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Headline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Subhead goes here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0" y="7762759"/>
            <a:ext cx="4558719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Contact: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accent6"/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rectangular object with a white background&#10;&#10;AI-generated content may be incorrect.">
            <a:extLst>
              <a:ext uri="{FF2B5EF4-FFF2-40B4-BE49-F238E27FC236}">
                <a16:creationId xmlns:a16="http://schemas.microsoft.com/office/drawing/2014/main" id="{E63905DA-7BD0-91FF-CA8D-11086E37CD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275771" y="228648"/>
            <a:ext cx="4905829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2253" y="4062025"/>
            <a:ext cx="4558718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0" name="Text Placeholder 16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92253" y="4585317"/>
            <a:ext cx="4558718" cy="373473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33" name="Text Placeholder 16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2251" y="7762759"/>
            <a:ext cx="4558718" cy="655527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16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2250" y="5179413"/>
            <a:ext cx="4558719" cy="228093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Event description goes here.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, et </a:t>
            </a:r>
            <a:r>
              <a:rPr lang="en-US" dirty="0" err="1"/>
              <a:t>faucibus</a:t>
            </a:r>
            <a:r>
              <a:rPr lang="en-US" dirty="0"/>
              <a:t> </a:t>
            </a:r>
            <a:r>
              <a:rPr lang="en-US" dirty="0" err="1"/>
              <a:t>nisl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vel </a:t>
            </a:r>
            <a:r>
              <a:rPr lang="en-US" dirty="0" err="1"/>
              <a:t>quam</a:t>
            </a:r>
            <a:r>
              <a:rPr lang="en-US" dirty="0"/>
              <a:t>. </a:t>
            </a:r>
            <a:r>
              <a:rPr lang="en-US" dirty="0" err="1"/>
              <a:t>Aenean</a:t>
            </a:r>
            <a:r>
              <a:rPr lang="en-US" dirty="0"/>
              <a:t> </a:t>
            </a:r>
            <a:r>
              <a:rPr lang="en-US" dirty="0" err="1"/>
              <a:t>blandit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egestas</a:t>
            </a:r>
            <a:r>
              <a:rPr lang="en-US" dirty="0"/>
              <a:t>. </a:t>
            </a:r>
          </a:p>
        </p:txBody>
      </p:sp>
      <p:sp>
        <p:nvSpPr>
          <p:cNvPr id="36" name="Text Placeholder 16">
            <a:extLst>
              <a:ext uri="{FF2B5EF4-FFF2-40B4-BE49-F238E27FC236}">
                <a16:creationId xmlns:a16="http://schemas.microsoft.com/office/drawing/2014/main" id="{7C6D1D3C-4334-9649-B714-1C18C93D6C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420470" y="1944914"/>
            <a:ext cx="1894731" cy="551706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1400" b="1" i="0" smtClean="0">
                <a:solidFill>
                  <a:schemeClr val="accent6"/>
                </a:solidFill>
                <a:effectLst/>
              </a:defRPr>
            </a:lvl1pPr>
          </a:lstStyle>
          <a:p>
            <a:pPr marL="171450" marR="0" lvl="0" indent="-17145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Subhead goes here</a:t>
            </a:r>
          </a:p>
        </p:txBody>
      </p:sp>
      <p:sp>
        <p:nvSpPr>
          <p:cNvPr id="43" name="Text Placeholder 16">
            <a:extLst>
              <a:ext uri="{FF2B5EF4-FFF2-40B4-BE49-F238E27FC236}">
                <a16:creationId xmlns:a16="http://schemas.microsoft.com/office/drawing/2014/main" id="{E3FF500C-96FA-AD43-9F49-CCC95FD8DB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420470" y="2599197"/>
            <a:ext cx="1894731" cy="5266301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0" i="0" smtClean="0"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</a:t>
            </a:r>
            <a:r>
              <a:rPr lang="en-US" dirty="0" err="1"/>
              <a:t>sem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92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red rectangular object with a white background&#10;&#10;AI-generated content may be incorrect.">
            <a:extLst>
              <a:ext uri="{FF2B5EF4-FFF2-40B4-BE49-F238E27FC236}">
                <a16:creationId xmlns:a16="http://schemas.microsoft.com/office/drawing/2014/main" id="{DC276BEA-08C8-17FD-1EA6-4F2AECC5821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07A2B2B-B8C2-AC45-9348-C98F18F0C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988" y="2678113"/>
            <a:ext cx="4588555" cy="14004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Placeholder 2">
            <a:extLst>
              <a:ext uri="{FF2B5EF4-FFF2-40B4-BE49-F238E27FC236}">
                <a16:creationId xmlns:a16="http://schemas.microsoft.com/office/drawing/2014/main" id="{70094DC5-27EB-A241-BC6E-59749931B7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988" y="534988"/>
            <a:ext cx="4588555" cy="1944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0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46A53AB3-A933-714A-A6A1-62B93C77437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A83DA1-0650-8745-8F26-7925F2ED7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082F50-9DF6-9B42-B543-E7C2550AFC4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03905A-7AEA-2145-BEEE-CF491485DCC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4CDF624-0AFA-4D4D-8622-FCDBC68007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C0B12D5-5963-0047-B62A-B15B1FAC1BB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Replace text with your content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0B5BB5F-8D14-654D-9C6C-434BECFA55C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Delete extra pages.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048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949BA39C-752D-F943-BDAE-F9AC2E8BAA7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32E32A-57F4-574E-8F53-5216A0344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A673B3-7507-1341-A34D-C33D365269F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A87888-7F2D-684B-ADA6-5A330B25C19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F2F69EA-4159-CD42-82C9-6BFE495F3DF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11F9C09-36A1-7E4C-9A47-998DD86FDE9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Replace text with your content.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6B303E7-BAA0-524E-93F1-13A090371DB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Delete extra pages.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63355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516</TotalTime>
  <Words>161</Words>
  <Application>Microsoft Macintosh PowerPoint</Application>
  <PresentationFormat>Custom</PresentationFormat>
  <Paragraphs>22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NeMed_Presentation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52</cp:revision>
  <cp:lastPrinted>2019-10-01T14:50:52Z</cp:lastPrinted>
  <dcterms:created xsi:type="dcterms:W3CDTF">2014-09-17T15:14:42Z</dcterms:created>
  <dcterms:modified xsi:type="dcterms:W3CDTF">2025-02-21T22:17:33Z</dcterms:modified>
</cp:coreProperties>
</file>