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7" r:id="rId1"/>
  </p:sldMasterIdLst>
  <p:notesMasterIdLst>
    <p:notesMasterId r:id="rId4"/>
  </p:notesMasterIdLst>
  <p:sldIdLst>
    <p:sldId id="256" r:id="rId2"/>
    <p:sldId id="257" r:id="rId3"/>
  </p:sldIdLst>
  <p:sldSz cx="7772400" cy="10058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68">
          <p15:clr>
            <a:srgbClr val="A4A3A4"/>
          </p15:clr>
        </p15:guide>
        <p15:guide id="2" pos="244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D122A"/>
    <a:srgbClr val="989EA3"/>
    <a:srgbClr val="AC1F2D"/>
    <a:srgbClr val="C3CD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009" autoAdjust="0"/>
    <p:restoredTop sz="94658" autoAdjust="0"/>
  </p:normalViewPr>
  <p:slideViewPr>
    <p:cSldViewPr snapToGrid="0" snapToObjects="1">
      <p:cViewPr varScale="1">
        <p:scale>
          <a:sx n="79" d="100"/>
          <a:sy n="79" d="100"/>
        </p:scale>
        <p:origin x="3544" y="200"/>
      </p:cViewPr>
      <p:guideLst>
        <p:guide orient="horz" pos="3168"/>
        <p:guide pos="244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1D7F5C-A7AE-E748-A9C5-1682BED948ED}" type="datetimeFigureOut">
              <a:rPr lang="en-US" smtClean="0"/>
              <a:t>2/21/25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36788" y="1143000"/>
            <a:ext cx="23844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0C63AF-7C01-4B4E-A259-8D139C9426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65787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Replace text with your content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Resize or move boxes to fit your needs.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Use Arial as the font.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Only use colors from the UNMC color palette.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Save final file as a PDF before sharing with others.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20C63AF-7C01-4B4E-A259-8D139C94264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52699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Replace text with your content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Resize or move boxes to fit your needs.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Use Arial as the font.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Only use colors from the UNMC color palette.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Save final file as a PDF before sharing with others.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20C63AF-7C01-4B4E-A259-8D139C94264F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02046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debar – 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1646137" y="2235302"/>
            <a:ext cx="1931635" cy="2604294"/>
          </a:xfrm>
          <a:prstGeom prst="rect">
            <a:avLst/>
          </a:prstGeom>
        </p:spPr>
        <p:txBody>
          <a:bodyPr vert="horz"/>
          <a:lstStyle/>
          <a:p>
            <a:endParaRPr lang="en-US" dirty="0"/>
          </a:p>
        </p:txBody>
      </p:sp>
      <p:sp>
        <p:nvSpPr>
          <p:cNvPr id="23" name="Title 1">
            <a:extLst>
              <a:ext uri="{FF2B5EF4-FFF2-40B4-BE49-F238E27FC236}">
                <a16:creationId xmlns:a16="http://schemas.microsoft.com/office/drawing/2014/main" id="{53A0B6CA-818B-5B4A-8243-B688C99CCF5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646139" y="817142"/>
            <a:ext cx="5654547" cy="457200"/>
          </a:xfrm>
          <a:prstGeom prst="rect">
            <a:avLst/>
          </a:prstGeom>
        </p:spPr>
        <p:txBody>
          <a:bodyPr/>
          <a:lstStyle>
            <a:lvl1pPr>
              <a:defRPr sz="3000"/>
            </a:lvl1pPr>
          </a:lstStyle>
          <a:p>
            <a:r>
              <a:rPr lang="en-US" dirty="0"/>
              <a:t>Event title goes here</a:t>
            </a:r>
          </a:p>
        </p:txBody>
      </p:sp>
      <p:sp>
        <p:nvSpPr>
          <p:cNvPr id="30" name="Text Placeholder 16">
            <a:extLst>
              <a:ext uri="{FF2B5EF4-FFF2-40B4-BE49-F238E27FC236}">
                <a16:creationId xmlns:a16="http://schemas.microsoft.com/office/drawing/2014/main" id="{7BBA7E7B-6512-094B-96CF-F2ECCAB08CC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646139" y="1340434"/>
            <a:ext cx="5654545" cy="659341"/>
          </a:xfrm>
          <a:prstGeom prst="rect">
            <a:avLst/>
          </a:prstGeom>
        </p:spPr>
        <p:txBody>
          <a:bodyPr vert="horz" anchor="t"/>
          <a:lstStyle>
            <a:lvl1pPr>
              <a:defRPr sz="2200" baseline="0"/>
            </a:lvl1pPr>
          </a:lstStyle>
          <a:p>
            <a:pPr lvl="0"/>
            <a:r>
              <a:rPr lang="en-US" dirty="0"/>
              <a:t>Date  |  Time  |  Location</a:t>
            </a:r>
          </a:p>
        </p:txBody>
      </p:sp>
      <p:sp>
        <p:nvSpPr>
          <p:cNvPr id="33" name="Text Placeholder 16">
            <a:extLst>
              <a:ext uri="{FF2B5EF4-FFF2-40B4-BE49-F238E27FC236}">
                <a16:creationId xmlns:a16="http://schemas.microsoft.com/office/drawing/2014/main" id="{677D3E8F-421A-9142-959A-07EED67EEE2F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646137" y="8032670"/>
            <a:ext cx="5654547" cy="386089"/>
          </a:xfrm>
          <a:prstGeom prst="rect">
            <a:avLst/>
          </a:prstGeom>
        </p:spPr>
        <p:txBody>
          <a:bodyPr vert="horz" anchor="t"/>
          <a:lstStyle>
            <a:lvl1pPr marL="0" marR="0" indent="0" algn="l" defTabSz="4572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US" sz="1600" b="1" smtClean="0">
                <a:effectLst/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RSVP to </a:t>
            </a:r>
            <a:r>
              <a:rPr lang="en-US" dirty="0" err="1"/>
              <a:t>email@unmc.edu</a:t>
            </a:r>
            <a:r>
              <a:rPr lang="en-US" dirty="0"/>
              <a:t> or call 402.123.4567</a:t>
            </a:r>
          </a:p>
        </p:txBody>
      </p:sp>
      <p:sp>
        <p:nvSpPr>
          <p:cNvPr id="34" name="Text Placeholder 16">
            <a:extLst>
              <a:ext uri="{FF2B5EF4-FFF2-40B4-BE49-F238E27FC236}">
                <a16:creationId xmlns:a16="http://schemas.microsoft.com/office/drawing/2014/main" id="{A710D1B3-422A-824E-BDAF-35257B63735B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3773714" y="3052671"/>
            <a:ext cx="3526970" cy="1773032"/>
          </a:xfrm>
          <a:prstGeom prst="rect">
            <a:avLst/>
          </a:prstGeom>
        </p:spPr>
        <p:txBody>
          <a:bodyPr vert="horz" anchor="t"/>
          <a:lstStyle>
            <a:lvl1pPr marL="0" marR="0" indent="0" algn="l" defTabSz="457200" rtl="0" eaLnBrk="1" fontAlgn="auto" latinLnBrk="0" hangingPunct="1">
              <a:lnSpc>
                <a:spcPts val="164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US" sz="1400" b="0" i="0" smtClean="0">
                <a:effectLst/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ts val="164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Delete extra pages. Save final file as a PDF. 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Curabitur</a:t>
            </a:r>
            <a:r>
              <a:rPr lang="en-US" dirty="0"/>
              <a:t> sed </a:t>
            </a:r>
            <a:r>
              <a:rPr lang="en-US" dirty="0" err="1"/>
              <a:t>elit</a:t>
            </a:r>
            <a:r>
              <a:rPr lang="en-US" dirty="0"/>
              <a:t> pharetra </a:t>
            </a:r>
            <a:r>
              <a:rPr lang="en-US" dirty="0" err="1"/>
              <a:t>orci</a:t>
            </a:r>
            <a:r>
              <a:rPr lang="en-US" dirty="0"/>
              <a:t> </a:t>
            </a:r>
            <a:r>
              <a:rPr lang="en-US" dirty="0" err="1"/>
              <a:t>congue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. Maecenas sed </a:t>
            </a:r>
            <a:r>
              <a:rPr lang="en-US" dirty="0" err="1"/>
              <a:t>tortor</a:t>
            </a:r>
            <a:r>
              <a:rPr lang="en-US" dirty="0"/>
              <a:t> sem. </a:t>
            </a:r>
            <a:r>
              <a:rPr lang="en-US" dirty="0" err="1"/>
              <a:t>Orci</a:t>
            </a:r>
            <a:r>
              <a:rPr lang="en-US" dirty="0"/>
              <a:t> </a:t>
            </a:r>
            <a:r>
              <a:rPr lang="en-US" dirty="0" err="1"/>
              <a:t>varius</a:t>
            </a:r>
            <a:r>
              <a:rPr lang="en-US" dirty="0"/>
              <a:t> </a:t>
            </a:r>
            <a:r>
              <a:rPr lang="en-US" dirty="0" err="1"/>
              <a:t>natoque</a:t>
            </a:r>
            <a:r>
              <a:rPr lang="en-US" dirty="0"/>
              <a:t> </a:t>
            </a:r>
            <a:r>
              <a:rPr lang="en-US" dirty="0" err="1"/>
              <a:t>penatibus</a:t>
            </a:r>
            <a:r>
              <a:rPr lang="en-US" dirty="0"/>
              <a:t>.</a:t>
            </a:r>
          </a:p>
        </p:txBody>
      </p:sp>
      <p:sp>
        <p:nvSpPr>
          <p:cNvPr id="7" name="Text Placeholder 16">
            <a:extLst>
              <a:ext uri="{FF2B5EF4-FFF2-40B4-BE49-F238E27FC236}">
                <a16:creationId xmlns:a16="http://schemas.microsoft.com/office/drawing/2014/main" id="{D732CCBC-74D8-0840-8ED1-55F81352C38A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773714" y="2246540"/>
            <a:ext cx="3526970" cy="621300"/>
          </a:xfrm>
          <a:prstGeom prst="rect">
            <a:avLst/>
          </a:prstGeom>
        </p:spPr>
        <p:txBody>
          <a:bodyPr vert="horz" anchor="t"/>
          <a:lstStyle>
            <a:lvl1pPr marL="0" marR="0" indent="0" algn="l" defTabSz="457200" rtl="0" eaLnBrk="1" fontAlgn="auto" latinLnBrk="0" hangingPunct="1">
              <a:lnSpc>
                <a:spcPts val="164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US" b="1" i="0" smtClean="0">
                <a:solidFill>
                  <a:schemeClr val="tx1"/>
                </a:solidFill>
                <a:effectLst/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ts val="164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Speaker Name, PhD</a:t>
            </a:r>
          </a:p>
          <a:p>
            <a:pPr marL="0" marR="0" lvl="0" indent="0" algn="l" defTabSz="457200" rtl="0" eaLnBrk="1" fontAlgn="auto" latinLnBrk="0" hangingPunct="1">
              <a:lnSpc>
                <a:spcPts val="164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Title</a:t>
            </a:r>
          </a:p>
        </p:txBody>
      </p:sp>
      <p:sp>
        <p:nvSpPr>
          <p:cNvPr id="8" name="Text Placeholder 16">
            <a:extLst>
              <a:ext uri="{FF2B5EF4-FFF2-40B4-BE49-F238E27FC236}">
                <a16:creationId xmlns:a16="http://schemas.microsoft.com/office/drawing/2014/main" id="{2A6B76F0-F5D2-E14E-A1A5-32AE98CFE59C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1646137" y="5010533"/>
            <a:ext cx="5654545" cy="2604293"/>
          </a:xfrm>
          <a:prstGeom prst="rect">
            <a:avLst/>
          </a:prstGeom>
        </p:spPr>
        <p:txBody>
          <a:bodyPr vert="horz" anchor="t"/>
          <a:lstStyle>
            <a:lvl1pPr marL="0" marR="0" indent="0" algn="l" defTabSz="457200" rtl="0" eaLnBrk="1" fontAlgn="auto" latinLnBrk="0" hangingPunct="1">
              <a:lnSpc>
                <a:spcPts val="164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US" sz="1400" b="0" i="0">
                <a:effectLst/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ts val="164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Curabitur</a:t>
            </a:r>
            <a:r>
              <a:rPr lang="en-US" dirty="0"/>
              <a:t> sed </a:t>
            </a:r>
            <a:r>
              <a:rPr lang="en-US" dirty="0" err="1"/>
              <a:t>elit</a:t>
            </a:r>
            <a:r>
              <a:rPr lang="en-US" dirty="0"/>
              <a:t> pharetra </a:t>
            </a:r>
            <a:r>
              <a:rPr lang="en-US" dirty="0" err="1"/>
              <a:t>orci</a:t>
            </a:r>
            <a:r>
              <a:rPr lang="en-US" dirty="0"/>
              <a:t> </a:t>
            </a:r>
            <a:r>
              <a:rPr lang="en-US" dirty="0" err="1"/>
              <a:t>congue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. Maecenas sed </a:t>
            </a:r>
            <a:r>
              <a:rPr lang="en-US" dirty="0" err="1"/>
              <a:t>tortor</a:t>
            </a:r>
            <a:r>
              <a:rPr lang="en-US" dirty="0"/>
              <a:t> sem. </a:t>
            </a:r>
            <a:r>
              <a:rPr lang="en-US" dirty="0" err="1"/>
              <a:t>Orci</a:t>
            </a:r>
            <a:r>
              <a:rPr lang="en-US" dirty="0"/>
              <a:t> </a:t>
            </a:r>
            <a:r>
              <a:rPr lang="en-US" dirty="0" err="1"/>
              <a:t>varius</a:t>
            </a:r>
            <a:r>
              <a:rPr lang="en-US" dirty="0"/>
              <a:t> </a:t>
            </a:r>
            <a:r>
              <a:rPr lang="en-US" dirty="0" err="1"/>
              <a:t>natoque</a:t>
            </a:r>
            <a:r>
              <a:rPr lang="en-US" dirty="0"/>
              <a:t> </a:t>
            </a:r>
            <a:r>
              <a:rPr lang="en-US" dirty="0" err="1"/>
              <a:t>penatibus</a:t>
            </a:r>
            <a:r>
              <a:rPr lang="en-US" dirty="0"/>
              <a:t>. </a:t>
            </a:r>
            <a:r>
              <a:rPr lang="en-US" dirty="0" err="1"/>
              <a:t>Curabitur</a:t>
            </a:r>
            <a:r>
              <a:rPr lang="en-US" dirty="0"/>
              <a:t> sed </a:t>
            </a:r>
            <a:r>
              <a:rPr lang="en-US" dirty="0" err="1"/>
              <a:t>elit</a:t>
            </a:r>
            <a:r>
              <a:rPr lang="en-US" dirty="0"/>
              <a:t> pharetra </a:t>
            </a:r>
            <a:r>
              <a:rPr lang="en-US" dirty="0" err="1"/>
              <a:t>orci</a:t>
            </a:r>
            <a:r>
              <a:rPr lang="en-US" dirty="0"/>
              <a:t> </a:t>
            </a:r>
            <a:r>
              <a:rPr lang="en-US" dirty="0" err="1"/>
              <a:t>congue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. Maecenas sed </a:t>
            </a:r>
            <a:r>
              <a:rPr lang="en-US" dirty="0" err="1"/>
              <a:t>tortor</a:t>
            </a:r>
            <a:r>
              <a:rPr lang="en-US" dirty="0"/>
              <a:t> sem. </a:t>
            </a:r>
            <a:r>
              <a:rPr lang="en-US" dirty="0" err="1"/>
              <a:t>Orci</a:t>
            </a:r>
            <a:r>
              <a:rPr lang="en-US" dirty="0"/>
              <a:t> </a:t>
            </a:r>
            <a:r>
              <a:rPr lang="en-US" dirty="0" err="1"/>
              <a:t>varius</a:t>
            </a:r>
            <a:r>
              <a:rPr lang="en-US" dirty="0"/>
              <a:t> </a:t>
            </a:r>
            <a:r>
              <a:rPr lang="en-US" dirty="0" err="1"/>
              <a:t>natoque</a:t>
            </a:r>
            <a:r>
              <a:rPr lang="en-US" dirty="0"/>
              <a:t> </a:t>
            </a:r>
            <a:r>
              <a:rPr lang="en-US" dirty="0" err="1"/>
              <a:t>penatibus</a:t>
            </a:r>
            <a:r>
              <a:rPr lang="en-US" dirty="0"/>
              <a:t>. </a:t>
            </a:r>
            <a:r>
              <a:rPr lang="en-US" dirty="0" err="1"/>
              <a:t>Curabitur</a:t>
            </a:r>
            <a:r>
              <a:rPr lang="en-US" dirty="0"/>
              <a:t> sed </a:t>
            </a:r>
            <a:r>
              <a:rPr lang="en-US" dirty="0" err="1"/>
              <a:t>elit</a:t>
            </a:r>
            <a:r>
              <a:rPr lang="en-US" dirty="0"/>
              <a:t> pharetra </a:t>
            </a:r>
            <a:r>
              <a:rPr lang="en-US" dirty="0" err="1"/>
              <a:t>orci</a:t>
            </a:r>
            <a:r>
              <a:rPr lang="en-US" dirty="0"/>
              <a:t> </a:t>
            </a:r>
            <a:r>
              <a:rPr lang="en-US" dirty="0" err="1"/>
              <a:t>congue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. Maecenas sed </a:t>
            </a:r>
            <a:r>
              <a:rPr lang="en-US" dirty="0" err="1"/>
              <a:t>tortor</a:t>
            </a:r>
            <a:r>
              <a:rPr lang="en-US" dirty="0"/>
              <a:t> sem. </a:t>
            </a:r>
            <a:r>
              <a:rPr lang="en-US" dirty="0" err="1"/>
              <a:t>Orci</a:t>
            </a:r>
            <a:r>
              <a:rPr lang="en-US" dirty="0"/>
              <a:t> </a:t>
            </a:r>
            <a:r>
              <a:rPr lang="en-US" dirty="0" err="1"/>
              <a:t>varius</a:t>
            </a:r>
            <a:r>
              <a:rPr lang="en-US" dirty="0"/>
              <a:t> </a:t>
            </a:r>
            <a:r>
              <a:rPr lang="en-US" dirty="0" err="1"/>
              <a:t>natoque</a:t>
            </a:r>
            <a:r>
              <a:rPr lang="en-US" dirty="0"/>
              <a:t> </a:t>
            </a:r>
            <a:r>
              <a:rPr lang="en-US" dirty="0" err="1"/>
              <a:t>penatibus</a:t>
            </a:r>
            <a:r>
              <a:rPr lang="en-US" dirty="0"/>
              <a:t>. </a:t>
            </a:r>
            <a:r>
              <a:rPr lang="en-US" dirty="0" err="1"/>
              <a:t>Curabitur</a:t>
            </a:r>
            <a:r>
              <a:rPr lang="en-US" dirty="0"/>
              <a:t> sed </a:t>
            </a:r>
            <a:r>
              <a:rPr lang="en-US" dirty="0" err="1"/>
              <a:t>elit</a:t>
            </a:r>
            <a:r>
              <a:rPr lang="en-US" dirty="0"/>
              <a:t> pharetra </a:t>
            </a:r>
            <a:r>
              <a:rPr lang="en-US" dirty="0" err="1"/>
              <a:t>orci</a:t>
            </a:r>
            <a:r>
              <a:rPr lang="en-US" dirty="0"/>
              <a:t> </a:t>
            </a:r>
            <a:r>
              <a:rPr lang="en-US" dirty="0" err="1"/>
              <a:t>congue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. Maecenas sed </a:t>
            </a:r>
            <a:r>
              <a:rPr lang="en-US" dirty="0" err="1"/>
              <a:t>tortor</a:t>
            </a:r>
            <a:r>
              <a:rPr lang="en-US" dirty="0"/>
              <a:t> sem. </a:t>
            </a:r>
            <a:r>
              <a:rPr lang="en-US" dirty="0" err="1"/>
              <a:t>Orci</a:t>
            </a:r>
            <a:r>
              <a:rPr lang="en-US" dirty="0"/>
              <a:t> </a:t>
            </a:r>
            <a:r>
              <a:rPr lang="en-US" dirty="0" err="1"/>
              <a:t>varius</a:t>
            </a:r>
            <a:r>
              <a:rPr lang="en-US" dirty="0"/>
              <a:t> </a:t>
            </a:r>
            <a:r>
              <a:rPr lang="en-US" dirty="0" err="1"/>
              <a:t>natoque</a:t>
            </a:r>
            <a:r>
              <a:rPr lang="en-US" dirty="0"/>
              <a:t> </a:t>
            </a:r>
            <a:r>
              <a:rPr lang="en-US" dirty="0" err="1"/>
              <a:t>penatibus</a:t>
            </a:r>
            <a:r>
              <a:rPr lang="en-US" dirty="0"/>
              <a:t>. </a:t>
            </a:r>
            <a:r>
              <a:rPr lang="en-US" dirty="0" err="1"/>
              <a:t>Curabitur</a:t>
            </a:r>
            <a:r>
              <a:rPr lang="en-US" dirty="0"/>
              <a:t> sed </a:t>
            </a:r>
            <a:r>
              <a:rPr lang="en-US" dirty="0" err="1"/>
              <a:t>elit</a:t>
            </a:r>
            <a:r>
              <a:rPr lang="en-US" dirty="0"/>
              <a:t> pharetra </a:t>
            </a:r>
            <a:r>
              <a:rPr lang="en-US" dirty="0" err="1"/>
              <a:t>orci</a:t>
            </a:r>
            <a:r>
              <a:rPr lang="en-US" dirty="0"/>
              <a:t> </a:t>
            </a:r>
            <a:r>
              <a:rPr lang="en-US" dirty="0" err="1"/>
              <a:t>congue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. Maecenas sed </a:t>
            </a:r>
            <a:r>
              <a:rPr lang="en-US" dirty="0" err="1"/>
              <a:t>tortor</a:t>
            </a:r>
            <a:r>
              <a:rPr lang="en-US" dirty="0"/>
              <a:t> sem. </a:t>
            </a:r>
            <a:r>
              <a:rPr lang="en-US" dirty="0" err="1"/>
              <a:t>Orci</a:t>
            </a:r>
            <a:r>
              <a:rPr lang="en-US" dirty="0"/>
              <a:t> </a:t>
            </a:r>
            <a:r>
              <a:rPr lang="en-US" dirty="0" err="1"/>
              <a:t>varius</a:t>
            </a:r>
            <a:r>
              <a:rPr lang="en-US" dirty="0"/>
              <a:t> </a:t>
            </a:r>
            <a:r>
              <a:rPr lang="en-US" dirty="0" err="1"/>
              <a:t>natoque</a:t>
            </a:r>
            <a:r>
              <a:rPr lang="en-US" dirty="0"/>
              <a:t> </a:t>
            </a:r>
            <a:r>
              <a:rPr lang="en-US" dirty="0" err="1"/>
              <a:t>penatibus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6229831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debar – Te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rectangular frame with colorful design&#10;&#10;AI-generated content may be incorrect.">
            <a:extLst>
              <a:ext uri="{FF2B5EF4-FFF2-40B4-BE49-F238E27FC236}">
                <a16:creationId xmlns:a16="http://schemas.microsoft.com/office/drawing/2014/main" id="{5C18E9DF-7070-7BEC-8DF7-05168DBA127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7772400" cy="10058400"/>
          </a:xfrm>
          <a:prstGeom prst="rect">
            <a:avLst/>
          </a:prstGeom>
        </p:spPr>
      </p:pic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1362549" y="244414"/>
            <a:ext cx="6126263" cy="3448802"/>
          </a:xfrm>
          <a:prstGeom prst="rect">
            <a:avLst/>
          </a:prstGeom>
        </p:spPr>
        <p:txBody>
          <a:bodyPr vert="horz"/>
          <a:lstStyle/>
          <a:p>
            <a:endParaRPr lang="en-US" dirty="0"/>
          </a:p>
        </p:txBody>
      </p:sp>
      <p:sp>
        <p:nvSpPr>
          <p:cNvPr id="23" name="Title 1">
            <a:extLst>
              <a:ext uri="{FF2B5EF4-FFF2-40B4-BE49-F238E27FC236}">
                <a16:creationId xmlns:a16="http://schemas.microsoft.com/office/drawing/2014/main" id="{53A0B6CA-818B-5B4A-8243-B688C99CCF5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646139" y="4109475"/>
            <a:ext cx="5654547" cy="457200"/>
          </a:xfrm>
          <a:prstGeom prst="rect">
            <a:avLst/>
          </a:prstGeom>
        </p:spPr>
        <p:txBody>
          <a:bodyPr/>
          <a:lstStyle>
            <a:lvl1pPr>
              <a:defRPr sz="3000"/>
            </a:lvl1pPr>
          </a:lstStyle>
          <a:p>
            <a:r>
              <a:rPr lang="en-US" dirty="0"/>
              <a:t>Event title goes here</a:t>
            </a:r>
          </a:p>
        </p:txBody>
      </p:sp>
      <p:sp>
        <p:nvSpPr>
          <p:cNvPr id="30" name="Text Placeholder 16">
            <a:extLst>
              <a:ext uri="{FF2B5EF4-FFF2-40B4-BE49-F238E27FC236}">
                <a16:creationId xmlns:a16="http://schemas.microsoft.com/office/drawing/2014/main" id="{7BBA7E7B-6512-094B-96CF-F2ECCAB08CC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646139" y="4632767"/>
            <a:ext cx="5654547" cy="737467"/>
          </a:xfrm>
          <a:prstGeom prst="rect">
            <a:avLst/>
          </a:prstGeom>
        </p:spPr>
        <p:txBody>
          <a:bodyPr vert="horz" anchor="t"/>
          <a:lstStyle>
            <a:lvl1pPr>
              <a:defRPr sz="2200" baseline="0"/>
            </a:lvl1pPr>
          </a:lstStyle>
          <a:p>
            <a:pPr lvl="0"/>
            <a:r>
              <a:rPr lang="en-US" dirty="0"/>
              <a:t>Date  |  Time  |  Location</a:t>
            </a:r>
          </a:p>
        </p:txBody>
      </p:sp>
      <p:sp>
        <p:nvSpPr>
          <p:cNvPr id="33" name="Text Placeholder 16">
            <a:extLst>
              <a:ext uri="{FF2B5EF4-FFF2-40B4-BE49-F238E27FC236}">
                <a16:creationId xmlns:a16="http://schemas.microsoft.com/office/drawing/2014/main" id="{677D3E8F-421A-9142-959A-07EED67EEE2F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646137" y="7810113"/>
            <a:ext cx="5654547" cy="386089"/>
          </a:xfrm>
          <a:prstGeom prst="rect">
            <a:avLst/>
          </a:prstGeom>
        </p:spPr>
        <p:txBody>
          <a:bodyPr vert="horz" anchor="t"/>
          <a:lstStyle>
            <a:lvl1pPr marL="0" marR="0" indent="0" algn="l" defTabSz="4572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US" sz="1600" b="1" smtClean="0">
                <a:effectLst/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RSVP to </a:t>
            </a:r>
            <a:r>
              <a:rPr lang="en-US" dirty="0" err="1"/>
              <a:t>email@unmc.edu</a:t>
            </a:r>
            <a:r>
              <a:rPr lang="en-US" dirty="0"/>
              <a:t> or call 402.123.4567</a:t>
            </a:r>
          </a:p>
        </p:txBody>
      </p:sp>
      <p:sp>
        <p:nvSpPr>
          <p:cNvPr id="34" name="Text Placeholder 16">
            <a:extLst>
              <a:ext uri="{FF2B5EF4-FFF2-40B4-BE49-F238E27FC236}">
                <a16:creationId xmlns:a16="http://schemas.microsoft.com/office/drawing/2014/main" id="{A710D1B3-422A-824E-BDAF-35257B63735B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646137" y="5447648"/>
            <a:ext cx="5654547" cy="1991380"/>
          </a:xfrm>
          <a:prstGeom prst="rect">
            <a:avLst/>
          </a:prstGeom>
        </p:spPr>
        <p:txBody>
          <a:bodyPr vert="horz" anchor="t"/>
          <a:lstStyle>
            <a:lvl1pPr marL="0" marR="0" indent="0" algn="l" defTabSz="457200" rtl="0" eaLnBrk="1" fontAlgn="auto" latinLnBrk="0" hangingPunct="1">
              <a:lnSpc>
                <a:spcPts val="164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US" sz="1400" b="0" i="0" smtClean="0">
                <a:effectLst/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ts val="164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Delete extra pages. Save final file as a PDF. 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Curabitur</a:t>
            </a:r>
            <a:r>
              <a:rPr lang="en-US" dirty="0"/>
              <a:t> sed </a:t>
            </a:r>
            <a:r>
              <a:rPr lang="en-US" dirty="0" err="1"/>
              <a:t>elit</a:t>
            </a:r>
            <a:r>
              <a:rPr lang="en-US" dirty="0"/>
              <a:t> pharetra </a:t>
            </a:r>
            <a:r>
              <a:rPr lang="en-US" dirty="0" err="1"/>
              <a:t>orci</a:t>
            </a:r>
            <a:r>
              <a:rPr lang="en-US" dirty="0"/>
              <a:t> </a:t>
            </a:r>
            <a:r>
              <a:rPr lang="en-US" dirty="0" err="1"/>
              <a:t>congue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. Maecenas sed </a:t>
            </a:r>
            <a:r>
              <a:rPr lang="en-US" dirty="0" err="1"/>
              <a:t>tortor</a:t>
            </a:r>
            <a:r>
              <a:rPr lang="en-US" dirty="0"/>
              <a:t> sem. </a:t>
            </a:r>
            <a:r>
              <a:rPr lang="en-US" dirty="0" err="1"/>
              <a:t>Orci</a:t>
            </a:r>
            <a:r>
              <a:rPr lang="en-US" dirty="0"/>
              <a:t> </a:t>
            </a:r>
            <a:r>
              <a:rPr lang="en-US" dirty="0" err="1"/>
              <a:t>varius</a:t>
            </a:r>
            <a:r>
              <a:rPr lang="en-US" dirty="0"/>
              <a:t> </a:t>
            </a:r>
            <a:r>
              <a:rPr lang="en-US" dirty="0" err="1"/>
              <a:t>natoque</a:t>
            </a:r>
            <a:r>
              <a:rPr lang="en-US" dirty="0"/>
              <a:t> </a:t>
            </a:r>
            <a:r>
              <a:rPr lang="en-US" dirty="0" err="1"/>
              <a:t>penatibus</a:t>
            </a:r>
            <a:r>
              <a:rPr lang="en-US" dirty="0"/>
              <a:t> et </a:t>
            </a:r>
            <a:r>
              <a:rPr lang="en-US" dirty="0" err="1"/>
              <a:t>magnis</a:t>
            </a:r>
            <a:r>
              <a:rPr lang="en-US" dirty="0"/>
              <a:t> dis parturient </a:t>
            </a:r>
            <a:r>
              <a:rPr lang="en-US" dirty="0" err="1"/>
              <a:t>montes</a:t>
            </a:r>
            <a:r>
              <a:rPr lang="en-US" dirty="0"/>
              <a:t>, </a:t>
            </a:r>
            <a:r>
              <a:rPr lang="en-US" dirty="0" err="1"/>
              <a:t>nascetur</a:t>
            </a:r>
            <a:r>
              <a:rPr lang="en-US" dirty="0"/>
              <a:t> </a:t>
            </a:r>
            <a:r>
              <a:rPr lang="en-US" dirty="0" err="1"/>
              <a:t>ridiculus</a:t>
            </a:r>
            <a:r>
              <a:rPr lang="en-US" dirty="0"/>
              <a:t> mus. Sed </a:t>
            </a:r>
            <a:r>
              <a:rPr lang="en-US" dirty="0" err="1"/>
              <a:t>massa</a:t>
            </a:r>
            <a:r>
              <a:rPr lang="en-US" dirty="0"/>
              <a:t> </a:t>
            </a:r>
            <a:r>
              <a:rPr lang="en-US" dirty="0" err="1"/>
              <a:t>leo</a:t>
            </a:r>
            <a:r>
              <a:rPr lang="en-US" dirty="0"/>
              <a:t>, </a:t>
            </a:r>
            <a:r>
              <a:rPr lang="en-US" dirty="0" err="1"/>
              <a:t>sollicitudin</a:t>
            </a:r>
            <a:r>
              <a:rPr lang="en-US" dirty="0"/>
              <a:t> in </a:t>
            </a:r>
            <a:r>
              <a:rPr lang="en-US" dirty="0" err="1"/>
              <a:t>augue</a:t>
            </a:r>
            <a:r>
              <a:rPr lang="en-US" dirty="0"/>
              <a:t> ac, convallis </a:t>
            </a:r>
            <a:r>
              <a:rPr lang="en-US" dirty="0" err="1"/>
              <a:t>aliquet</a:t>
            </a:r>
            <a:r>
              <a:rPr lang="en-US" dirty="0"/>
              <a:t> est. Nunc in </a:t>
            </a:r>
            <a:r>
              <a:rPr lang="en-US" dirty="0" err="1"/>
              <a:t>sapien</a:t>
            </a:r>
            <a:r>
              <a:rPr lang="en-US" dirty="0"/>
              <a:t> non </a:t>
            </a:r>
            <a:r>
              <a:rPr lang="en-US" dirty="0" err="1"/>
              <a:t>orci</a:t>
            </a:r>
            <a:r>
              <a:rPr lang="en-US" dirty="0"/>
              <a:t> </a:t>
            </a:r>
            <a:r>
              <a:rPr lang="en-US" dirty="0" err="1"/>
              <a:t>imperdiet</a:t>
            </a:r>
            <a:r>
              <a:rPr lang="en-US" dirty="0"/>
              <a:t> </a:t>
            </a:r>
            <a:r>
              <a:rPr lang="en-US" dirty="0" err="1"/>
              <a:t>auctor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eu</a:t>
            </a:r>
            <a:r>
              <a:rPr lang="en-US" dirty="0"/>
              <a:t> </a:t>
            </a:r>
            <a:r>
              <a:rPr lang="en-US" dirty="0" err="1"/>
              <a:t>turpis</a:t>
            </a:r>
            <a:r>
              <a:rPr lang="en-US" dirty="0"/>
              <a:t>. </a:t>
            </a:r>
            <a:r>
              <a:rPr lang="en-US" dirty="0" err="1"/>
              <a:t>Vivamus</a:t>
            </a:r>
            <a:r>
              <a:rPr lang="en-US" dirty="0"/>
              <a:t> fermentum gravida </a:t>
            </a:r>
            <a:r>
              <a:rPr lang="en-US" dirty="0" err="1"/>
              <a:t>placerat</a:t>
            </a:r>
            <a:r>
              <a:rPr lang="en-US" dirty="0"/>
              <a:t>. Duis </a:t>
            </a:r>
            <a:r>
              <a:rPr lang="en-US" dirty="0" err="1"/>
              <a:t>ullamcorper</a:t>
            </a:r>
            <a:r>
              <a:rPr lang="en-US" dirty="0"/>
              <a:t> </a:t>
            </a:r>
            <a:r>
              <a:rPr lang="en-US" dirty="0" err="1"/>
              <a:t>ultricies</a:t>
            </a:r>
            <a:r>
              <a:rPr lang="en-US" dirty="0"/>
              <a:t> </a:t>
            </a:r>
            <a:r>
              <a:rPr lang="en-US" dirty="0" err="1"/>
              <a:t>odio</a:t>
            </a:r>
            <a:r>
              <a:rPr lang="en-US" dirty="0"/>
              <a:t>. Sed </a:t>
            </a:r>
            <a:r>
              <a:rPr lang="en-US" dirty="0" err="1"/>
              <a:t>tincidunt</a:t>
            </a:r>
            <a:r>
              <a:rPr lang="en-US" dirty="0"/>
              <a:t>, ligula </a:t>
            </a:r>
            <a:r>
              <a:rPr lang="en-US" dirty="0" err="1"/>
              <a:t>laoreet</a:t>
            </a:r>
            <a:r>
              <a:rPr lang="en-US" dirty="0"/>
              <a:t> </a:t>
            </a:r>
            <a:r>
              <a:rPr lang="en-US" dirty="0" err="1"/>
              <a:t>interdum</a:t>
            </a:r>
            <a:r>
              <a:rPr lang="en-US" dirty="0"/>
              <a:t> </a:t>
            </a:r>
            <a:r>
              <a:rPr lang="en-US" dirty="0" err="1"/>
              <a:t>imperdiet</a:t>
            </a:r>
            <a:r>
              <a:rPr lang="en-US" dirty="0"/>
              <a:t>, </a:t>
            </a:r>
            <a:r>
              <a:rPr lang="en-US" dirty="0" err="1"/>
              <a:t>enim</a:t>
            </a:r>
            <a:r>
              <a:rPr lang="en-US" dirty="0"/>
              <a:t> </a:t>
            </a:r>
            <a:r>
              <a:rPr lang="en-US" dirty="0" err="1"/>
              <a:t>sem</a:t>
            </a:r>
            <a:r>
              <a:rPr lang="en-US" dirty="0"/>
              <a:t> pharetra </a:t>
            </a:r>
            <a:r>
              <a:rPr lang="en-US" dirty="0" err="1"/>
              <a:t>augue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8673863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red rectangular frame with colorful stripes&#10;&#10;AI-generated content may be incorrect.">
            <a:extLst>
              <a:ext uri="{FF2B5EF4-FFF2-40B4-BE49-F238E27FC236}">
                <a16:creationId xmlns:a16="http://schemas.microsoft.com/office/drawing/2014/main" id="{8EC97D63-C7C3-6237-5014-73D8FA4B0B61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0"/>
            <a:ext cx="7772400" cy="1005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1905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1" r:id="rId1"/>
    <p:sldLayoutId id="2147483740" r:id="rId2"/>
  </p:sldLayoutIdLs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500" b="1" i="0" kern="1200" baseline="0">
          <a:solidFill>
            <a:srgbClr val="AC1F2D"/>
          </a:solidFill>
          <a:latin typeface="Arial"/>
          <a:ea typeface="+mj-ea"/>
          <a:cs typeface="Arial"/>
        </a:defRPr>
      </a:lvl1pPr>
    </p:titleStyle>
    <p:bodyStyle>
      <a:lvl1pPr marL="0" indent="0" algn="l" defTabSz="457200" rtl="0" eaLnBrk="1" latinLnBrk="0" hangingPunct="1">
        <a:lnSpc>
          <a:spcPct val="90000"/>
        </a:lnSpc>
        <a:spcBef>
          <a:spcPct val="20000"/>
        </a:spcBef>
        <a:buFontTx/>
        <a:buNone/>
        <a:defRPr sz="1600" kern="1200">
          <a:solidFill>
            <a:schemeClr val="tx1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lnSpc>
          <a:spcPct val="90000"/>
        </a:lnSpc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lnSpc>
          <a:spcPct val="90000"/>
        </a:lnSpc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lnSpc>
          <a:spcPct val="90000"/>
        </a:lnSpc>
        <a:spcBef>
          <a:spcPct val="20000"/>
        </a:spcBef>
        <a:buFont typeface="Arial"/>
        <a:buChar char="»"/>
        <a:defRPr sz="16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ABBA3453-6E2D-D34A-B60E-B8DAB37FD5C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89A81E2-C0C3-804C-B660-477E4E9100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A6B84DC-9534-CB49-B1B6-CA833108182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6C9E7F3-4801-1148-980D-B84E1D3A5D0C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047DE602-5AA8-BC4A-BAAA-2D2E3021F588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BCA6B721-3018-344F-8747-8469561AAE5C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2C83CF86-4480-4549-B978-F7AF86ADD953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59830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3527ED3A-7AE1-444E-8E01-2FF9DBCD7F8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CDBDAF6-2489-3942-B791-9C57F453AD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4E9BBC0-846B-BB42-97B7-65F444CC438C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C836DD2-DA5A-3645-94F8-21B2DFA6E8F1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B0F24BE3-D559-4A4C-87AC-53F87C398384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052268"/>
      </p:ext>
    </p:extLst>
  </p:cSld>
  <p:clrMapOvr>
    <a:masterClrMapping/>
  </p:clrMapOvr>
</p:sld>
</file>

<file path=ppt/theme/theme1.xml><?xml version="1.0" encoding="utf-8"?>
<a:theme xmlns:a="http://schemas.openxmlformats.org/drawingml/2006/main" name="NeMed_Presentation">
  <a:themeElements>
    <a:clrScheme name="Custom 1">
      <a:dk1>
        <a:sysClr val="windowText" lastClr="000000"/>
      </a:dk1>
      <a:lt1>
        <a:sysClr val="window" lastClr="FFFFFF"/>
      </a:lt1>
      <a:dk2>
        <a:srgbClr val="303B41"/>
      </a:dk2>
      <a:lt2>
        <a:srgbClr val="DCDDDF"/>
      </a:lt2>
      <a:accent1>
        <a:srgbClr val="AD122A"/>
      </a:accent1>
      <a:accent2>
        <a:srgbClr val="005E63"/>
      </a:accent2>
      <a:accent3>
        <a:srgbClr val="00B2B9"/>
      </a:accent3>
      <a:accent4>
        <a:srgbClr val="A1B426"/>
      </a:accent4>
      <a:accent5>
        <a:srgbClr val="F26721"/>
      </a:accent5>
      <a:accent6>
        <a:srgbClr val="FCB614"/>
      </a:accent6>
      <a:hlink>
        <a:srgbClr val="002957"/>
      </a:hlink>
      <a:folHlink>
        <a:srgbClr val="129DB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NeMed_Presentation.thmx</Template>
  <TotalTime>615</TotalTime>
  <Words>82</Words>
  <Application>Microsoft Macintosh PowerPoint</Application>
  <PresentationFormat>Custom</PresentationFormat>
  <Paragraphs>12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Calibri</vt:lpstr>
      <vt:lpstr>NeMed_Presentation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Greg</dc:creator>
  <cp:lastModifiedBy>Waples, Tom A</cp:lastModifiedBy>
  <cp:revision>46</cp:revision>
  <cp:lastPrinted>2019-10-01T14:50:52Z</cp:lastPrinted>
  <dcterms:created xsi:type="dcterms:W3CDTF">2014-09-17T15:14:42Z</dcterms:created>
  <dcterms:modified xsi:type="dcterms:W3CDTF">2025-02-21T22:18:43Z</dcterms:modified>
</cp:coreProperties>
</file>