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7" r:id="rId1"/>
  </p:sldMasterIdLst>
  <p:notesMasterIdLst>
    <p:notesMasterId r:id="rId6"/>
  </p:notesMasterIdLst>
  <p:handoutMasterIdLst>
    <p:handoutMasterId r:id="rId7"/>
  </p:handoutMasterIdLst>
  <p:sldIdLst>
    <p:sldId id="274" r:id="rId2"/>
    <p:sldId id="275" r:id="rId3"/>
    <p:sldId id="276" r:id="rId4"/>
    <p:sldId id="277" r:id="rId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122A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316" autoAdjust="0"/>
    <p:restoredTop sz="94658" autoAdjust="0"/>
  </p:normalViewPr>
  <p:slideViewPr>
    <p:cSldViewPr snapToGrid="0" snapToObjects="1">
      <p:cViewPr varScale="1">
        <p:scale>
          <a:sx n="154" d="100"/>
          <a:sy n="154" d="100"/>
        </p:scale>
        <p:origin x="1288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4F0D0E-F824-F145-B797-50BF7CF99B0D}" type="datetimeFigureOut">
              <a:rPr lang="en-US" smtClean="0"/>
              <a:t>5/13/25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5F3FCD-09B4-1546-A6D3-DC6AB08371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14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DF3FB-3A81-574A-ACE1-7E8AEF5E20AC}" type="datetimeFigureOut">
              <a:rPr lang="en-US" smtClean="0"/>
              <a:t>5/13/25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222C4-F27E-A04C-AFC9-2EFDC34C9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0683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26464" y="1764792"/>
            <a:ext cx="6638544" cy="685800"/>
          </a:xfr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4000" b="1" i="0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Headline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425686" y="2587752"/>
            <a:ext cx="6638544" cy="1335024"/>
          </a:xfrm>
        </p:spPr>
        <p:txBody>
          <a:bodyPr>
            <a:normAutofit/>
          </a:bodyPr>
          <a:lstStyle>
            <a:lvl1pPr marL="0" indent="0" algn="l">
              <a:buNone/>
              <a:defRPr sz="2400" b="1" i="0" baseline="0">
                <a:solidFill>
                  <a:schemeClr val="bg2">
                    <a:lumMod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Subhead</a:t>
            </a:r>
          </a:p>
        </p:txBody>
      </p:sp>
      <p:pic>
        <p:nvPicPr>
          <p:cNvPr id="5" name="Picture 4" descr="A blue background with white text&#10;&#10;AI-generated content may be incorrect.">
            <a:extLst>
              <a:ext uri="{FF2B5EF4-FFF2-40B4-BE49-F238E27FC236}">
                <a16:creationId xmlns:a16="http://schemas.microsoft.com/office/drawing/2014/main" id="{EF201F0B-BBAD-443B-739D-208CBD498A4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 - 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50073" y="516318"/>
            <a:ext cx="8128557" cy="457103"/>
          </a:xfrm>
        </p:spPr>
        <p:txBody>
          <a:bodyPr tIns="0" bIns="0"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47861" y="1173263"/>
            <a:ext cx="8130768" cy="3290312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2400"/>
            </a:lvl1pPr>
            <a:lvl2pPr>
              <a:lnSpc>
                <a:spcPct val="90000"/>
              </a:lnSpc>
              <a:defRPr sz="24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400"/>
            </a:lvl3pPr>
            <a:lvl4pPr>
              <a:lnSpc>
                <a:spcPct val="90000"/>
              </a:lnSpc>
              <a:defRPr sz="2400"/>
            </a:lvl4pPr>
            <a:lvl5pPr>
              <a:lnSpc>
                <a:spcPct val="90000"/>
              </a:lnSpc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4" y="4671694"/>
            <a:ext cx="504281" cy="221427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rgbClr val="989EA3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386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-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47861" y="1173263"/>
            <a:ext cx="8130768" cy="3290312"/>
          </a:xfrm>
        </p:spPr>
        <p:txBody>
          <a:bodyPr>
            <a:noAutofit/>
          </a:bodyPr>
          <a:lstStyle>
            <a:lvl1pPr marL="342900" indent="-342900">
              <a:lnSpc>
                <a:spcPct val="90000"/>
              </a:lnSpc>
              <a:buFont typeface="Arial"/>
              <a:buChar char="•"/>
              <a:defRPr sz="2400"/>
            </a:lvl1pPr>
            <a:lvl2pPr>
              <a:lnSpc>
                <a:spcPct val="90000"/>
              </a:lnSpc>
              <a:defRPr sz="24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400"/>
            </a:lvl3pPr>
            <a:lvl4pPr>
              <a:lnSpc>
                <a:spcPct val="90000"/>
              </a:lnSpc>
              <a:defRPr sz="2400"/>
            </a:lvl4pPr>
            <a:lvl5pPr>
              <a:lnSpc>
                <a:spcPct val="90000"/>
              </a:lnSpc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48355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 - 2 Columns - Para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7863" y="516317"/>
            <a:ext cx="8130765" cy="52020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712854" y="1166816"/>
            <a:ext cx="3965773" cy="3296760"/>
          </a:xfrm>
        </p:spPr>
        <p:txBody>
          <a:bodyPr anchor="t">
            <a:normAutofit/>
          </a:bodyPr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547863" y="1166816"/>
            <a:ext cx="3965771" cy="3296760"/>
          </a:xfrm>
        </p:spPr>
        <p:txBody>
          <a:bodyPr anchor="t">
            <a:normAutofit/>
          </a:bodyPr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4" y="4671694"/>
            <a:ext cx="504281" cy="221427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rgbClr val="989EA3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570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- 2 Columns -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idx="14"/>
          </p:nvPr>
        </p:nvSpPr>
        <p:spPr>
          <a:xfrm>
            <a:off x="4712854" y="1166816"/>
            <a:ext cx="3965773" cy="3296760"/>
          </a:xfrm>
        </p:spPr>
        <p:txBody>
          <a:bodyPr anchor="t">
            <a:normAutofit/>
          </a:bodyPr>
          <a:lstStyle>
            <a:lvl1pPr marL="342900" indent="-342900">
              <a:buFont typeface="Arial"/>
              <a:buChar char="•"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547863" y="1166816"/>
            <a:ext cx="3965771" cy="3296760"/>
          </a:xfrm>
        </p:spPr>
        <p:txBody>
          <a:bodyPr anchor="t">
            <a:normAutofit/>
          </a:bodyPr>
          <a:lstStyle>
            <a:lvl1pPr marL="342900" indent="-342900">
              <a:buFont typeface="Arial"/>
              <a:buChar char="•"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36036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losing Slide - Logo and Camp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medical center with a logo&#10;&#10;AI-generated content may be incorrect.">
            <a:extLst>
              <a:ext uri="{FF2B5EF4-FFF2-40B4-BE49-F238E27FC236}">
                <a16:creationId xmlns:a16="http://schemas.microsoft.com/office/drawing/2014/main" id="{320AA307-26BC-54CD-A350-130B89CA92B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Picture 5" descr="A close-up of a logo&#10;&#10;AI-generated content may be incorrect.">
            <a:extLst>
              <a:ext uri="{FF2B5EF4-FFF2-40B4-BE49-F238E27FC236}">
                <a16:creationId xmlns:a16="http://schemas.microsoft.com/office/drawing/2014/main" id="{0A742727-ED00-C746-5597-30B9D3AE531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320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9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862" y="516317"/>
            <a:ext cx="8136992" cy="520204"/>
          </a:xfrm>
          <a:prstGeom prst="rect">
            <a:avLst/>
          </a:prstGeom>
        </p:spPr>
        <p:txBody>
          <a:bodyPr vert="horz" lIns="91440" tIns="0" rIns="91440" bIns="0" rtlCol="0" anchor="t" anchorCtr="0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862" y="1166816"/>
            <a:ext cx="8136992" cy="32967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4" y="4671694"/>
            <a:ext cx="504281" cy="221427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rgbClr val="989EA3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40" r:id="rId2"/>
    <p:sldLayoutId id="2147483754" r:id="rId3"/>
    <p:sldLayoutId id="2147483742" r:id="rId4"/>
    <p:sldLayoutId id="2147483755" r:id="rId5"/>
    <p:sldLayoutId id="2147483743" r:id="rId6"/>
    <p:sldLayoutId id="2147483753" r:id="rId7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lnSpc>
          <a:spcPct val="90000"/>
        </a:lnSpc>
        <a:spcBef>
          <a:spcPct val="20000"/>
        </a:spcBef>
        <a:buFontTx/>
        <a:buNone/>
        <a:defRPr sz="2400" kern="1200">
          <a:solidFill>
            <a:schemeClr val="bg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A703C-068B-F94D-8EFA-3FB13067B2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FA0618-F358-D747-9F55-5E2C5F6112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404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A7B37A7-7F7B-504A-AE08-0DA5BFBFF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D6FF0B-E02E-8941-A5AD-EFDCB2AF304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t>2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3F088EE-B3A1-174E-A4AF-DB3838C3F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/>
              <a:t>Click to edit Master text styles</a:t>
            </a:r>
          </a:p>
          <a:p>
            <a:pPr lvl="1"/>
            <a:r>
              <a:rPr lang="en-US" sz="1600" dirty="0">
                <a:solidFill>
                  <a:schemeClr val="bg1"/>
                </a:solidFill>
              </a:rPr>
              <a:t>Second level</a:t>
            </a:r>
          </a:p>
          <a:p>
            <a:pPr lvl="2"/>
            <a:r>
              <a:rPr lang="en-US" sz="1600" dirty="0">
                <a:solidFill>
                  <a:schemeClr val="bg1"/>
                </a:solidFill>
              </a:rPr>
              <a:t>Third level</a:t>
            </a:r>
          </a:p>
          <a:p>
            <a:pPr lvl="3"/>
            <a:r>
              <a:rPr lang="en-US" sz="1600" dirty="0">
                <a:solidFill>
                  <a:schemeClr val="bg1"/>
                </a:solidFill>
              </a:rPr>
              <a:t>Fourth level</a:t>
            </a:r>
          </a:p>
          <a:p>
            <a:pPr lvl="4"/>
            <a:r>
              <a:rPr lang="en-US" sz="1600" dirty="0">
                <a:solidFill>
                  <a:schemeClr val="bg1"/>
                </a:solidFill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5184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911B5FA-2D97-DC42-95D1-A8C191BAA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80967B7-2EEA-9041-8B32-2ECE8AF5E7DB}"/>
              </a:ext>
            </a:extLst>
          </p:cNvPr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D65D5FF-4257-D54A-A0E7-9799C71062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6FA99EF-5FF0-3B41-9D51-01DA593B90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57917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7566866"/>
      </p:ext>
    </p:extLst>
  </p:cSld>
  <p:clrMapOvr>
    <a:masterClrMapping/>
  </p:clrMapOvr>
</p:sld>
</file>

<file path=ppt/theme/theme1.xml><?xml version="1.0" encoding="utf-8"?>
<a:theme xmlns:a="http://schemas.openxmlformats.org/drawingml/2006/main" name="NeMed_Presentation_DARK">
  <a:themeElements>
    <a:clrScheme name="NebMed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522</TotalTime>
  <Words>16</Words>
  <Application>Microsoft Macintosh PowerPoint</Application>
  <PresentationFormat>On-screen Show (16:9)</PresentationFormat>
  <Paragraphs>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NeMed_Presentation_DARK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55</cp:revision>
  <dcterms:created xsi:type="dcterms:W3CDTF">2014-09-17T15:14:42Z</dcterms:created>
  <dcterms:modified xsi:type="dcterms:W3CDTF">2025-05-13T20:34:02Z</dcterms:modified>
</cp:coreProperties>
</file>