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7" r:id="rId3"/>
  </p:sldMasterIdLst>
  <p:notesMasterIdLst>
    <p:notesMasterId r:id="rId10"/>
  </p:notesMasterIdLst>
  <p:handoutMasterIdLst>
    <p:handoutMasterId r:id="rId11"/>
  </p:handoutMasterIdLst>
  <p:sldIdLst>
    <p:sldId id="275" r:id="rId4"/>
    <p:sldId id="276" r:id="rId5"/>
    <p:sldId id="277" r:id="rId6"/>
    <p:sldId id="278" r:id="rId7"/>
    <p:sldId id="279" r:id="rId8"/>
    <p:sldId id="280" r:id="rId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9DBF"/>
    <a:srgbClr val="002957"/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41" autoAdjust="0"/>
    <p:restoredTop sz="94673" autoAdjust="0"/>
  </p:normalViewPr>
  <p:slideViewPr>
    <p:cSldViewPr snapToGrid="0" snapToObjects="1">
      <p:cViewPr varScale="1">
        <p:scale>
          <a:sx n="205" d="100"/>
          <a:sy n="205" d="100"/>
        </p:scale>
        <p:origin x="1168" y="1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rris, Lindsay J" userId="da7bad9c-5008-48cc-9e14-17f31d2c0cff" providerId="ADAL" clId="{281F71B5-C46F-D640-A1E4-261AAD87FB83}"/>
    <pc:docChg chg="delSld">
      <pc:chgData name="Harris, Lindsay J" userId="da7bad9c-5008-48cc-9e14-17f31d2c0cff" providerId="ADAL" clId="{281F71B5-C46F-D640-A1E4-261AAD87FB83}" dt="2024-05-09T13:48:14.903" v="0" actId="2696"/>
      <pc:docMkLst>
        <pc:docMk/>
      </pc:docMkLst>
      <pc:sldChg chg="del">
        <pc:chgData name="Harris, Lindsay J" userId="da7bad9c-5008-48cc-9e14-17f31d2c0cff" providerId="ADAL" clId="{281F71B5-C46F-D640-A1E4-261AAD87FB83}" dt="2024-05-09T13:48:14.903" v="0" actId="2696"/>
        <pc:sldMkLst>
          <pc:docMk/>
          <pc:sldMk cId="533631433" sldId="27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F0D0E-F824-F145-B797-50BF7CF99B0D}" type="datetimeFigureOut">
              <a:rPr lang="en-US" smtClean="0"/>
              <a:t>5/13/25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F3FCD-09B4-1546-A6D3-DC6AB0837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14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DF3FB-3A81-574A-ACE1-7E8AEF5E20AC}" type="datetimeFigureOut">
              <a:rPr lang="en-US" smtClean="0"/>
              <a:t>5/13/25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222C4-F27E-A04C-AFC9-2EFDC34C9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0683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a logo&#10;&#10;AI-generated content may be incorrect.">
            <a:extLst>
              <a:ext uri="{FF2B5EF4-FFF2-40B4-BE49-F238E27FC236}">
                <a16:creationId xmlns:a16="http://schemas.microsoft.com/office/drawing/2014/main" id="{595E90C9-6A3C-60CF-1C4D-19AFCB59B5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25686" y="929134"/>
            <a:ext cx="6636598" cy="1419380"/>
          </a:xfr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4000" b="1" i="0" baseline="0">
                <a:solidFill>
                  <a:srgbClr val="129DB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25686" y="2571751"/>
            <a:ext cx="6636598" cy="691889"/>
          </a:xfrm>
        </p:spPr>
        <p:txBody>
          <a:bodyPr>
            <a:normAutofit/>
          </a:bodyPr>
          <a:lstStyle>
            <a:lvl1pPr marL="0" indent="0" algn="l">
              <a:buNone/>
              <a:defRPr sz="2400" b="1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nt Slide - Paragrap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50073" y="516318"/>
            <a:ext cx="8128557" cy="457103"/>
          </a:xfrm>
        </p:spPr>
        <p:txBody>
          <a:bodyPr tIns="0" bIns="0"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47861" y="1173263"/>
            <a:ext cx="8130768" cy="3290312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1600"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rgbClr val="989EA3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ntent Slide - Paragrap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rgbClr val="989EA3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2" name="Picture 1" descr="A picture containing text, screenshot, logo, online advertising&#10;&#10;Description automatically generated">
            <a:extLst>
              <a:ext uri="{FF2B5EF4-FFF2-40B4-BE49-F238E27FC236}">
                <a16:creationId xmlns:a16="http://schemas.microsoft.com/office/drawing/2014/main" id="{A9E42794-EE4E-678D-5B0E-A6ED8CCFE5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94"/>
          <a:stretch/>
        </p:blipFill>
        <p:spPr>
          <a:xfrm>
            <a:off x="943192" y="168900"/>
            <a:ext cx="7257615" cy="4228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337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Slide - Bulle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47861" y="1173263"/>
            <a:ext cx="8130768" cy="3290312"/>
          </a:xfrm>
        </p:spPr>
        <p:txBody>
          <a:bodyPr>
            <a:noAutofit/>
          </a:bodyPr>
          <a:lstStyle>
            <a:lvl1pPr marL="342900" indent="-342900">
              <a:lnSpc>
                <a:spcPct val="90000"/>
              </a:lnSpc>
              <a:buFont typeface="Arial"/>
              <a:buChar char="•"/>
              <a:defRPr sz="1600"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8355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nt Slide - 2 Columns - Paragraph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863" y="516317"/>
            <a:ext cx="8130765" cy="52020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166816"/>
            <a:ext cx="3965773" cy="3296760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547863" y="1166816"/>
            <a:ext cx="3965771" cy="3296760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rgbClr val="989EA3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Slide - 2 Columns - Bulle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166816"/>
            <a:ext cx="3965773" cy="3296760"/>
          </a:xfrm>
        </p:spPr>
        <p:txBody>
          <a:bodyPr anchor="t">
            <a:normAutofit/>
          </a:bodyPr>
          <a:lstStyle>
            <a:lvl1pPr marL="342900" indent="-342900">
              <a:buFont typeface="Arial"/>
              <a:buChar char="•"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547863" y="1166816"/>
            <a:ext cx="3965771" cy="3296760"/>
          </a:xfrm>
        </p:spPr>
        <p:txBody>
          <a:bodyPr anchor="t">
            <a:normAutofit/>
          </a:bodyPr>
          <a:lstStyle>
            <a:lvl1pPr marL="342900" indent="-342900">
              <a:buFont typeface="Arial"/>
              <a:buChar char="•"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6036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Closing Slide - Logo and Campu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edical center with a logo&#10;&#10;AI-generated content may be incorrect.">
            <a:extLst>
              <a:ext uri="{FF2B5EF4-FFF2-40B4-BE49-F238E27FC236}">
                <a16:creationId xmlns:a16="http://schemas.microsoft.com/office/drawing/2014/main" id="{14EAD3E3-39B1-BCC9-4C38-679D94EF539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- Log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logo&#10;&#10;AI-generated content may be incorrect.">
            <a:extLst>
              <a:ext uri="{FF2B5EF4-FFF2-40B4-BE49-F238E27FC236}">
                <a16:creationId xmlns:a16="http://schemas.microsoft.com/office/drawing/2014/main" id="{E3546188-556E-A463-17AE-F51B72ED9C3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320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862" y="516317"/>
            <a:ext cx="8136992" cy="520204"/>
          </a:xfrm>
          <a:prstGeom prst="rect">
            <a:avLst/>
          </a:prstGeom>
        </p:spPr>
        <p:txBody>
          <a:bodyPr vert="horz" lIns="91440" tIns="0" rIns="91440" bIns="0" rtlCol="0" anchor="t" anchorCtr="0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862" y="1166816"/>
            <a:ext cx="8136992" cy="32967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rgbClr val="989EA3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56" r:id="rId3"/>
    <p:sldLayoutId id="2147483754" r:id="rId4"/>
    <p:sldLayoutId id="2147483742" r:id="rId5"/>
    <p:sldLayoutId id="2147483755" r:id="rId6"/>
    <p:sldLayoutId id="2147483743" r:id="rId7"/>
    <p:sldLayoutId id="2147483753" r:id="rId8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129DBF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2BF64BA-962C-7ECE-CF8A-976D16498E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5686" y="1766042"/>
            <a:ext cx="6636598" cy="68269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D69501A-5F2B-B946-42C8-C6F84BFA2A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5686" y="2588218"/>
            <a:ext cx="6636598" cy="1332854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346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8E419-C485-3898-F6F1-C78F1FDB9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F49421-46FC-9A84-B7CF-E07CD804FE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1600" dirty="0"/>
              <a:t>Click to edit Master text styles</a:t>
            </a:r>
          </a:p>
          <a:p>
            <a:pPr lvl="1"/>
            <a:r>
              <a:rPr lang="en-US" sz="1600" dirty="0"/>
              <a:t>Second level</a:t>
            </a:r>
          </a:p>
          <a:p>
            <a:pPr lvl="2"/>
            <a:r>
              <a:rPr lang="en-US" sz="1600" dirty="0"/>
              <a:t>Third level</a:t>
            </a:r>
          </a:p>
          <a:p>
            <a:pPr lvl="3"/>
            <a:r>
              <a:rPr lang="en-US" sz="1600" dirty="0"/>
              <a:t>Fourth level</a:t>
            </a:r>
          </a:p>
          <a:p>
            <a:pPr lvl="4"/>
            <a:r>
              <a:rPr lang="en-US" sz="1600" dirty="0"/>
              <a:t>Fifth level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25B72D-F205-1FF1-A390-DDDEAB53FC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278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9CC44-EF08-A36A-DA97-FF6354768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25ACFB-5058-AF7A-5617-0A7A46BE67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A60441-D565-A2B1-6A27-DF62DFBA9D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59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6EE61-9B66-061D-804B-FCF59F2CA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6A54D4-09BD-71CD-B947-B5456B04B640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740F75-5F4A-99BC-DFAC-92B1824A7C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079C4F-33E5-390D-22F1-68AC10A39B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02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2F940-3390-89C7-B9BA-77926CEFD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DB7483C-CF1A-3FFB-294F-31D2FEB301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C788A1-FA96-5DAB-ACB7-30B6817861DC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A67992-7492-2E73-DFF7-A69D4D9D8E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63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39342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DD48FC9E49EB4DBD6FED31D6A3E83B" ma:contentTypeVersion="16" ma:contentTypeDescription="Create a new document." ma:contentTypeScope="" ma:versionID="1eca773511dd67827c7c27063a4fcafa">
  <xsd:schema xmlns:xsd="http://www.w3.org/2001/XMLSchema" xmlns:xs="http://www.w3.org/2001/XMLSchema" xmlns:p="http://schemas.microsoft.com/office/2006/metadata/properties" xmlns:ns2="a785ad58-1d57-4f8a-aa71-77170459bd0d" xmlns:ns3="86915b5c-bb2e-47f7-b78f-1a432347bf28" xmlns:ns4="62490255-e9f2-4db5-8b07-361fafec5145" targetNamespace="http://schemas.microsoft.com/office/2006/metadata/properties" ma:root="true" ma:fieldsID="06f218df2730cc45e12799fc4feef2bd" ns2:_="" ns3:_="" ns4:_="">
    <xsd:import namespace="a785ad58-1d57-4f8a-aa71-77170459bd0d"/>
    <xsd:import namespace="86915b5c-bb2e-47f7-b78f-1a432347bf28"/>
    <xsd:import namespace="62490255-e9f2-4db5-8b07-361fafec514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85ad58-1d57-4f8a-aa71-77170459bd0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_x0024_Resources_x003a_core_x002c_SharedWithFieldDisplayName_x003b_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15b5c-bb2e-47f7-b78f-1a432347bf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ea1d4a69-9812-4340-96bf-3c60240190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490255-e9f2-4db5-8b07-361fafec5145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d92646b5-b34e-49e9-a6e2-efac7e8fe868}" ma:internalName="TaxCatchAll" ma:showField="CatchAllData" ma:web="62490255-e9f2-4db5-8b07-361fafec51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565FB53-73B1-437E-A9B1-B4CF30AC96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785ad58-1d57-4f8a-aa71-77170459bd0d"/>
    <ds:schemaRef ds:uri="86915b5c-bb2e-47f7-b78f-1a432347bf28"/>
    <ds:schemaRef ds:uri="62490255-e9f2-4db5-8b07-361fafec51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E3F6836-759D-41BB-90B7-5FC49F7946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</TotalTime>
  <Words>18</Words>
  <Application>Microsoft Macintosh PowerPoint</Application>
  <PresentationFormat>On-screen Show (16:9)</PresentationFormat>
  <Paragraphs>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NeMed_Presentation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53</cp:revision>
  <dcterms:created xsi:type="dcterms:W3CDTF">2014-09-17T15:14:42Z</dcterms:created>
  <dcterms:modified xsi:type="dcterms:W3CDTF">2025-05-13T16:55:56Z</dcterms:modified>
</cp:coreProperties>
</file>