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37" r:id="rId3"/>
  </p:sldMasterIdLst>
  <p:notesMasterIdLst>
    <p:notesMasterId r:id="rId5"/>
  </p:notesMasterIdLst>
  <p:handoutMasterIdLst>
    <p:handoutMasterId r:id="rId6"/>
  </p:handoutMasterIdLst>
  <p:sldIdLst>
    <p:sldId id="275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29DBF"/>
    <a:srgbClr val="AD122A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88" autoAdjust="0"/>
    <p:restoredTop sz="94658" autoAdjust="0"/>
  </p:normalViewPr>
  <p:slideViewPr>
    <p:cSldViewPr snapToGrid="0" snapToObjects="1">
      <p:cViewPr varScale="1">
        <p:scale>
          <a:sx n="116" d="100"/>
          <a:sy n="116" d="100"/>
        </p:scale>
        <p:origin x="1808" y="1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Master" Target="slideMasters/slideMaster1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handoutMaster" Target="handoutMasters/handoutMaster1.xml"/><Relationship Id="rId11" Type="http://schemas.microsoft.com/office/2016/11/relationships/changesInfo" Target="changesInfos/changesInfo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arris, Lindsay J" userId="da7bad9c-5008-48cc-9e14-17f31d2c0cff" providerId="ADAL" clId="{0CF0D968-EFAC-B94F-81CE-D2EEDC40BD3F}"/>
    <pc:docChg chg="delSld">
      <pc:chgData name="Harris, Lindsay J" userId="da7bad9c-5008-48cc-9e14-17f31d2c0cff" providerId="ADAL" clId="{0CF0D968-EFAC-B94F-81CE-D2EEDC40BD3F}" dt="2024-05-09T13:47:47.167" v="0" actId="2696"/>
      <pc:docMkLst>
        <pc:docMk/>
      </pc:docMkLst>
      <pc:sldChg chg="del">
        <pc:chgData name="Harris, Lindsay J" userId="da7bad9c-5008-48cc-9e14-17f31d2c0cff" providerId="ADAL" clId="{0CF0D968-EFAC-B94F-81CE-D2EEDC40BD3F}" dt="2024-05-09T13:47:47.167" v="0" actId="2696"/>
        <pc:sldMkLst>
          <pc:docMk/>
          <pc:sldMk cId="457557681" sldId="281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4F0D0E-F824-F145-B797-50BF7CF99B0D}" type="datetimeFigureOut">
              <a:rPr lang="en-US" smtClean="0"/>
              <a:t>6/24/25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5F3FCD-09B4-1546-A6D3-DC6AB08371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0148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DF3FB-3A81-574A-ACE1-7E8AEF5E20AC}" type="datetimeFigureOut">
              <a:rPr lang="en-US" smtClean="0"/>
              <a:t>6/24/25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8222C4-F27E-A04C-AFC9-2EFDC34C9E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06837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-up of a logo&#10;&#10;AI-generated content may be incorrect.">
            <a:extLst>
              <a:ext uri="{FF2B5EF4-FFF2-40B4-BE49-F238E27FC236}">
                <a16:creationId xmlns:a16="http://schemas.microsoft.com/office/drawing/2014/main" id="{E0F32015-2840-ADDC-610A-CF5D50C2DCC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425686" y="1238844"/>
            <a:ext cx="6636598" cy="1892507"/>
          </a:xfr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4000" b="1" i="0" baseline="0">
                <a:solidFill>
                  <a:srgbClr val="129DBF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Headline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425686" y="3429000"/>
            <a:ext cx="6636598" cy="922519"/>
          </a:xfrm>
        </p:spPr>
        <p:txBody>
          <a:bodyPr>
            <a:normAutofit/>
          </a:bodyPr>
          <a:lstStyle>
            <a:lvl1pPr marL="0" indent="0" algn="l">
              <a:buNone/>
              <a:defRPr sz="2400" b="1" i="0" baseline="0">
                <a:solidFill>
                  <a:schemeClr val="tx1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Subhead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Slide - Paragraph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50072" y="688424"/>
            <a:ext cx="8128557" cy="547174"/>
          </a:xfrm>
        </p:spPr>
        <p:txBody>
          <a:bodyPr tIns="0" bIns="0"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547861" y="1382027"/>
            <a:ext cx="8130768" cy="4569406"/>
          </a:xfrm>
        </p:spPr>
        <p:txBody>
          <a:bodyPr>
            <a:noAutofit/>
          </a:bodyPr>
          <a:lstStyle>
            <a:lvl1pPr>
              <a:lnSpc>
                <a:spcPct val="90000"/>
              </a:lnSpc>
              <a:defRPr sz="1600"/>
            </a:lvl1pPr>
            <a:lvl2pPr>
              <a:lnSpc>
                <a:spcPct val="90000"/>
              </a:lnSpc>
              <a:defRPr sz="2400">
                <a:latin typeface="Arial"/>
                <a:cs typeface="Arial"/>
              </a:defRPr>
            </a:lvl2pPr>
            <a:lvl3pPr>
              <a:lnSpc>
                <a:spcPct val="90000"/>
              </a:lnSpc>
              <a:defRPr sz="2400"/>
            </a:lvl3pPr>
            <a:lvl4pPr>
              <a:lnSpc>
                <a:spcPct val="90000"/>
              </a:lnSpc>
              <a:defRPr sz="2400"/>
            </a:lvl4pPr>
            <a:lvl5pPr>
              <a:lnSpc>
                <a:spcPct val="90000"/>
              </a:lnSpc>
              <a:defRPr sz="24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7863" y="6228925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0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7386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Slide - Paragraph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7863" y="6228925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0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 descr="A picture containing text, screenshot, logo, online advertising&#10;&#10;Description automatically generated">
            <a:extLst>
              <a:ext uri="{FF2B5EF4-FFF2-40B4-BE49-F238E27FC236}">
                <a16:creationId xmlns:a16="http://schemas.microsoft.com/office/drawing/2014/main" id="{233F98FA-B4F5-E972-F6DC-E4358ABDD9F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9758" y="606174"/>
            <a:ext cx="7784484" cy="4941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34621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- Bullet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547861" y="1382027"/>
            <a:ext cx="8130768" cy="4569406"/>
          </a:xfrm>
        </p:spPr>
        <p:txBody>
          <a:bodyPr>
            <a:noAutofit/>
          </a:bodyPr>
          <a:lstStyle>
            <a:lvl1pPr marL="342900" indent="-342900">
              <a:lnSpc>
                <a:spcPct val="90000"/>
              </a:lnSpc>
              <a:buFont typeface="Arial"/>
              <a:buChar char="•"/>
              <a:defRPr sz="1600"/>
            </a:lvl1pPr>
            <a:lvl2pPr>
              <a:lnSpc>
                <a:spcPct val="90000"/>
              </a:lnSpc>
              <a:defRPr sz="2400">
                <a:latin typeface="Arial"/>
                <a:cs typeface="Arial"/>
              </a:defRPr>
            </a:lvl2pPr>
            <a:lvl3pPr>
              <a:lnSpc>
                <a:spcPct val="90000"/>
              </a:lnSpc>
              <a:defRPr sz="2400"/>
            </a:lvl3pPr>
            <a:lvl4pPr>
              <a:lnSpc>
                <a:spcPct val="90000"/>
              </a:lnSpc>
              <a:defRPr sz="2400"/>
            </a:lvl4pPr>
            <a:lvl5pPr>
              <a:lnSpc>
                <a:spcPct val="90000"/>
              </a:lnSpc>
              <a:defRPr sz="24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04877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Slide - 2 Columns - Paragraph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7862" y="688422"/>
            <a:ext cx="8130765" cy="54717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712854" y="1382027"/>
            <a:ext cx="3965773" cy="4569407"/>
          </a:xfrm>
        </p:spPr>
        <p:txBody>
          <a:bodyPr anchor="t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547862" y="1382028"/>
            <a:ext cx="3965771" cy="4569406"/>
          </a:xfrm>
        </p:spPr>
        <p:txBody>
          <a:bodyPr anchor="t">
            <a:normAutofit/>
          </a:bodyPr>
          <a:lstStyle>
            <a:lvl1pPr marL="0" indent="0">
              <a:buNone/>
              <a:defRPr sz="1600" b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7863" y="6228925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0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0570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- 2 Columns - Bullet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2"/>
          <p:cNvSpPr>
            <a:spLocks noGrp="1"/>
          </p:cNvSpPr>
          <p:nvPr>
            <p:ph type="body" idx="14"/>
          </p:nvPr>
        </p:nvSpPr>
        <p:spPr>
          <a:xfrm>
            <a:off x="4712854" y="1382027"/>
            <a:ext cx="3965773" cy="4569407"/>
          </a:xfrm>
        </p:spPr>
        <p:txBody>
          <a:bodyPr anchor="t">
            <a:normAutofit/>
          </a:bodyPr>
          <a:lstStyle>
            <a:lvl1pPr marL="342900" indent="-342900">
              <a:buFont typeface="Arial"/>
              <a:buChar char="•"/>
              <a:defRPr sz="1600" b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>
          <a:xfrm>
            <a:off x="547862" y="1382028"/>
            <a:ext cx="3965771" cy="4569406"/>
          </a:xfrm>
        </p:spPr>
        <p:txBody>
          <a:bodyPr anchor="t">
            <a:normAutofit/>
          </a:bodyPr>
          <a:lstStyle>
            <a:lvl1pPr marL="342900" indent="-342900">
              <a:buFont typeface="Arial"/>
              <a:buChar char="•"/>
              <a:defRPr sz="1600" b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49552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losing Slide - Logo and Campus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medical center with a logo&#10;&#10;AI-generated content may be incorrect.">
            <a:extLst>
              <a:ext uri="{FF2B5EF4-FFF2-40B4-BE49-F238E27FC236}">
                <a16:creationId xmlns:a16="http://schemas.microsoft.com/office/drawing/2014/main" id="{6B8F013A-0E03-17AD-7835-3A7D6D59493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losing Slide - Log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-up of a logo&#10;&#10;AI-generated content may be incorrect.">
            <a:extLst>
              <a:ext uri="{FF2B5EF4-FFF2-40B4-BE49-F238E27FC236}">
                <a16:creationId xmlns:a16="http://schemas.microsoft.com/office/drawing/2014/main" id="{8598E705-6C94-0AD5-63F5-AC4A0BD313C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6826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7862" y="688423"/>
            <a:ext cx="8136992" cy="521434"/>
          </a:xfrm>
          <a:prstGeom prst="rect">
            <a:avLst/>
          </a:prstGeom>
        </p:spPr>
        <p:txBody>
          <a:bodyPr vert="horz" lIns="91440" tIns="0" rIns="91440" bIns="0" rtlCol="0" anchor="t" anchorCtr="0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7862" y="1382027"/>
            <a:ext cx="8136992" cy="456940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7863" y="6228925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000">
                <a:solidFill>
                  <a:schemeClr val="tx2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40" r:id="rId2"/>
    <p:sldLayoutId id="2147483756" r:id="rId3"/>
    <p:sldLayoutId id="2147483754" r:id="rId4"/>
    <p:sldLayoutId id="2147483742" r:id="rId5"/>
    <p:sldLayoutId id="2147483755" r:id="rId6"/>
    <p:sldLayoutId id="2147483743" r:id="rId7"/>
    <p:sldLayoutId id="2147483752" r:id="rId8"/>
  </p:sldLayoutIdLst>
  <p:hf hdr="0" ftr="0" dt="0"/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3600" b="1" i="0" kern="1200" baseline="0">
          <a:solidFill>
            <a:srgbClr val="129DBF"/>
          </a:solidFill>
          <a:latin typeface="Arial"/>
          <a:ea typeface="+mj-ea"/>
          <a:cs typeface="Arial"/>
        </a:defRPr>
      </a:lvl1pPr>
    </p:titleStyle>
    <p:bodyStyle>
      <a:lvl1pPr marL="0" indent="0" algn="l" defTabSz="457200" rtl="0" eaLnBrk="1" latinLnBrk="0" hangingPunct="1">
        <a:lnSpc>
          <a:spcPct val="90000"/>
        </a:lnSpc>
        <a:spcBef>
          <a:spcPct val="20000"/>
        </a:spcBef>
        <a:buFontTx/>
        <a:buNone/>
        <a:defRPr sz="16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»"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E2234DD-F5EA-E8F4-3261-A331561668B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25686" y="2348453"/>
            <a:ext cx="6636598" cy="641327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57B5207F-0759-AF08-8D8D-98D72E0B37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25686" y="3195264"/>
            <a:ext cx="6636598" cy="133564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9464324"/>
      </p:ext>
    </p:extLst>
  </p:cSld>
  <p:clrMapOvr>
    <a:masterClrMapping/>
  </p:clrMapOvr>
</p:sld>
</file>

<file path=ppt/theme/theme1.xml><?xml version="1.0" encoding="utf-8"?>
<a:theme xmlns:a="http://schemas.openxmlformats.org/drawingml/2006/main" name="NeMed_Presentation">
  <a:themeElements>
    <a:clrScheme name="NebMed">
      <a:dk1>
        <a:sysClr val="windowText" lastClr="000000"/>
      </a:dk1>
      <a:lt1>
        <a:sysClr val="window" lastClr="FFFFFF"/>
      </a:lt1>
      <a:dk2>
        <a:srgbClr val="303B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A1B426"/>
      </a:accent4>
      <a:accent5>
        <a:srgbClr val="F26721"/>
      </a:accent5>
      <a:accent6>
        <a:srgbClr val="FCB614"/>
      </a:accent6>
      <a:hlink>
        <a:srgbClr val="002957"/>
      </a:hlink>
      <a:folHlink>
        <a:srgbClr val="129DB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4DD48FC9E49EB4DBD6FED31D6A3E83B" ma:contentTypeVersion="16" ma:contentTypeDescription="Create a new document." ma:contentTypeScope="" ma:versionID="1eca773511dd67827c7c27063a4fcafa">
  <xsd:schema xmlns:xsd="http://www.w3.org/2001/XMLSchema" xmlns:xs="http://www.w3.org/2001/XMLSchema" xmlns:p="http://schemas.microsoft.com/office/2006/metadata/properties" xmlns:ns2="a785ad58-1d57-4f8a-aa71-77170459bd0d" xmlns:ns3="86915b5c-bb2e-47f7-b78f-1a432347bf28" xmlns:ns4="62490255-e9f2-4db5-8b07-361fafec5145" targetNamespace="http://schemas.microsoft.com/office/2006/metadata/properties" ma:root="true" ma:fieldsID="06f218df2730cc45e12799fc4feef2bd" ns2:_="" ns3:_="" ns4:_="">
    <xsd:import namespace="a785ad58-1d57-4f8a-aa71-77170459bd0d"/>
    <xsd:import namespace="86915b5c-bb2e-47f7-b78f-1a432347bf28"/>
    <xsd:import namespace="62490255-e9f2-4db5-8b07-361fafec5145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3:lcf76f155ced4ddcb4097134ff3c332f" minOccurs="0"/>
                <xsd:element ref="ns4:TaxCatchAll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Location" minOccurs="0"/>
                <xsd:element ref="ns3:MediaServiceAutoKeyPoints" minOccurs="0"/>
                <xsd:element ref="ns3:MediaServiceKeyPoints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785ad58-1d57-4f8a-aa71-77170459bd0d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_x0024_Resources_x003a_core_x002c_SharedWithFieldDisplayName_x003b_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915b5c-bb2e-47f7-b78f-1a432347bf2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9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0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Image Tags" ma:readOnly="false" ma:fieldId="{5cf76f15-5ced-4ddc-b409-7134ff3c332f}" ma:taxonomyMulti="true" ma:sspId="ea1d4a69-9812-4340-96bf-3c602401902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ServiceAutoKeyPoints" ma:index="2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ObjectDetectorVersions" ma:index="22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2490255-e9f2-4db5-8b07-361fafec5145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d92646b5-b34e-49e9-a6e2-efac7e8fe868}" ma:internalName="TaxCatchAll" ma:showField="CatchAllData" ma:web="62490255-e9f2-4db5-8b07-361fafec514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74B386D-F0E1-455D-8E37-58A9A379597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FB8B949-4E12-4EA0-B077-17200E5B791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785ad58-1d57-4f8a-aa71-77170459bd0d"/>
    <ds:schemaRef ds:uri="86915b5c-bb2e-47f7-b78f-1a432347bf28"/>
    <ds:schemaRef ds:uri="62490255-e9f2-4db5-8b07-361fafec514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263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NeMed_Presentation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49</cp:revision>
  <dcterms:created xsi:type="dcterms:W3CDTF">2014-09-17T15:14:42Z</dcterms:created>
  <dcterms:modified xsi:type="dcterms:W3CDTF">2025-06-24T20:56:36Z</dcterms:modified>
</cp:coreProperties>
</file>