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74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122A"/>
    <a:srgbClr val="989EA3"/>
    <a:srgbClr val="AC1F2D"/>
    <a:srgbClr val="C3CD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950" autoAdjust="0"/>
    <p:restoredTop sz="94589" autoAdjust="0"/>
  </p:normalViewPr>
  <p:slideViewPr>
    <p:cSldViewPr snapToGrid="0" snapToObjects="1">
      <p:cViewPr varScale="1">
        <p:scale>
          <a:sx n="115" d="100"/>
          <a:sy n="115" d="100"/>
        </p:scale>
        <p:origin x="2112" y="2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4F0D0E-F824-F145-B797-50BF7CF99B0D}" type="datetimeFigureOut">
              <a:rPr lang="en-US" smtClean="0"/>
              <a:t>6/24/25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5F3FCD-09B4-1546-A6D3-DC6AB08371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90148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7DF3FB-3A81-574A-ACE1-7E8AEF5E20AC}" type="datetimeFigureOut">
              <a:rPr lang="en-US" smtClean="0"/>
              <a:t>6/24/25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8222C4-F27E-A04C-AFC9-2EFDC34C9E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0683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background with white text&#10;&#10;AI-generated content may be incorrect.">
            <a:extLst>
              <a:ext uri="{FF2B5EF4-FFF2-40B4-BE49-F238E27FC236}">
                <a16:creationId xmlns:a16="http://schemas.microsoft.com/office/drawing/2014/main" id="{52C359E9-7A56-2C97-3E8A-9AA6A6E0CB5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425686" y="2273474"/>
            <a:ext cx="6636598" cy="857877"/>
          </a:xfrm>
        </p:spPr>
        <p:txBody>
          <a:bodyPr anchor="t" anchorCtr="0">
            <a:noAutofit/>
          </a:bodyPr>
          <a:lstStyle>
            <a:lvl1pPr algn="l">
              <a:lnSpc>
                <a:spcPct val="80000"/>
              </a:lnSpc>
              <a:defRPr sz="4000" b="1" i="0" baseline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US" dirty="0"/>
              <a:t>Headline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426464" y="3191256"/>
            <a:ext cx="6635820" cy="1407903"/>
          </a:xfrm>
        </p:spPr>
        <p:txBody>
          <a:bodyPr>
            <a:normAutofit/>
          </a:bodyPr>
          <a:lstStyle>
            <a:lvl1pPr marL="0" indent="0" algn="l">
              <a:buNone/>
              <a:defRPr sz="2400" b="1" i="0" baseline="0">
                <a:solidFill>
                  <a:schemeClr val="bg2"/>
                </a:solidFill>
                <a:latin typeface="Arial"/>
                <a:cs typeface="Aria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Subhead</a:t>
            </a:r>
          </a:p>
        </p:txBody>
      </p:sp>
    </p:spTree>
    <p:extLst>
      <p:ext uri="{BB962C8B-B14F-4D97-AF65-F5344CB8AC3E}">
        <p14:creationId xmlns:p14="http://schemas.microsoft.com/office/powerpoint/2010/main" val="1008552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Para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50072" y="688424"/>
            <a:ext cx="8128557" cy="547174"/>
          </a:xfrm>
        </p:spPr>
        <p:txBody>
          <a:bodyPr tIns="0" bIns="0"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47861" y="1382027"/>
            <a:ext cx="8130768" cy="4569406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24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7386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547861" y="1382027"/>
            <a:ext cx="8130768" cy="4569406"/>
          </a:xfrm>
        </p:spPr>
        <p:txBody>
          <a:bodyPr>
            <a:noAutofit/>
          </a:bodyPr>
          <a:lstStyle>
            <a:lvl1pPr marL="342900" indent="-342900">
              <a:lnSpc>
                <a:spcPct val="90000"/>
              </a:lnSpc>
              <a:buFont typeface="Arial"/>
              <a:buChar char="•"/>
              <a:defRPr sz="2400"/>
            </a:lvl1pPr>
            <a:lvl2pPr>
              <a:lnSpc>
                <a:spcPct val="90000"/>
              </a:lnSpc>
              <a:defRPr sz="2400">
                <a:latin typeface="Arial"/>
                <a:cs typeface="Arial"/>
              </a:defRPr>
            </a:lvl2pPr>
            <a:lvl3pPr>
              <a:lnSpc>
                <a:spcPct val="90000"/>
              </a:lnSpc>
              <a:defRPr sz="2400"/>
            </a:lvl3pPr>
            <a:lvl4pPr>
              <a:lnSpc>
                <a:spcPct val="90000"/>
              </a:lnSpc>
              <a:defRPr sz="2400"/>
            </a:lvl4pPr>
            <a:lvl5pPr>
              <a:lnSpc>
                <a:spcPct val="90000"/>
              </a:lnSpc>
              <a:defRPr sz="24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04877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Slide - 2 Columns - Paragraph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7862" y="688422"/>
            <a:ext cx="8130765" cy="547175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382027"/>
            <a:ext cx="3965773" cy="4569407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8"/>
            <a:ext cx="3965771" cy="4569406"/>
          </a:xfrm>
        </p:spPr>
        <p:txBody>
          <a:bodyPr anchor="t">
            <a:normAutofit/>
          </a:bodyPr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0570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 - 2 Columns -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2"/>
          <p:cNvSpPr>
            <a:spLocks noGrp="1"/>
          </p:cNvSpPr>
          <p:nvPr>
            <p:ph type="body" idx="14"/>
          </p:nvPr>
        </p:nvSpPr>
        <p:spPr>
          <a:xfrm>
            <a:off x="4712854" y="1382027"/>
            <a:ext cx="3965773" cy="4569407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8"/>
            <a:ext cx="3965771" cy="4569406"/>
          </a:xfrm>
        </p:spPr>
        <p:txBody>
          <a:bodyPr anchor="t">
            <a:normAutofit/>
          </a:bodyPr>
          <a:lstStyle>
            <a:lvl1pPr marL="342900" indent="-342900">
              <a:buFont typeface="Arial"/>
              <a:buChar char="•"/>
              <a:defRPr sz="2400" b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49552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 - Logo and Camp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medical center with a logo&#10;&#10;AI-generated content may be incorrect.">
            <a:extLst>
              <a:ext uri="{FF2B5EF4-FFF2-40B4-BE49-F238E27FC236}">
                <a16:creationId xmlns:a16="http://schemas.microsoft.com/office/drawing/2014/main" id="{A729FC82-FA46-C984-0833-5A5011FFB9D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191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 Slide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lose-up of a logo&#10;&#10;AI-generated content may be incorrect.">
            <a:extLst>
              <a:ext uri="{FF2B5EF4-FFF2-40B4-BE49-F238E27FC236}">
                <a16:creationId xmlns:a16="http://schemas.microsoft.com/office/drawing/2014/main" id="{6B94EB9D-BEB5-CA89-01D3-B0CEB40511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6826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9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7862" y="688423"/>
            <a:ext cx="8136992" cy="521434"/>
          </a:xfrm>
          <a:prstGeom prst="rect">
            <a:avLst/>
          </a:prstGeom>
        </p:spPr>
        <p:txBody>
          <a:bodyPr vert="horz" lIns="91440" tIns="0" rIns="91440" bIns="0" rtlCol="0" anchor="t" anchorCtr="0">
            <a:noAutofit/>
          </a:bodyPr>
          <a:lstStyle/>
          <a:p>
            <a:r>
              <a:rPr lang="en-US" dirty="0"/>
              <a:t>Headline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862" y="1382027"/>
            <a:ext cx="8136992" cy="45694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7863" y="6228925"/>
            <a:ext cx="504281" cy="295236"/>
          </a:xfrm>
          <a:prstGeom prst="rect">
            <a:avLst/>
          </a:prstGeom>
        </p:spPr>
        <p:txBody>
          <a:bodyPr/>
          <a:lstStyle>
            <a:lvl1pPr algn="l">
              <a:defRPr sz="10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D0394A55-0D5E-E449-981A-A375C652BAC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1905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40" r:id="rId2"/>
    <p:sldLayoutId id="2147483754" r:id="rId3"/>
    <p:sldLayoutId id="2147483742" r:id="rId4"/>
    <p:sldLayoutId id="2147483755" r:id="rId5"/>
    <p:sldLayoutId id="2147483743" r:id="rId6"/>
    <p:sldLayoutId id="2147483752" r:id="rId7"/>
  </p:sldLayoutIdLst>
  <p:hf hdr="0" ftr="0" dt="0"/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3600" b="1" i="0" kern="1200" baseline="0">
          <a:solidFill>
            <a:schemeClr val="bg1"/>
          </a:solidFill>
          <a:latin typeface="Arial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lnSpc>
          <a:spcPct val="90000"/>
        </a:lnSpc>
        <a:spcBef>
          <a:spcPct val="20000"/>
        </a:spcBef>
        <a:buFontTx/>
        <a:buNone/>
        <a:defRPr sz="2400" kern="1200">
          <a:solidFill>
            <a:schemeClr val="bg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lnSpc>
          <a:spcPct val="90000"/>
        </a:lnSpc>
        <a:spcBef>
          <a:spcPct val="20000"/>
        </a:spcBef>
        <a:buFont typeface="Arial"/>
        <a:buChar char="»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569D0A-3912-C642-A1CA-A1D1ADC66C7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CD93992-CB4A-C94F-98A8-B3A1EF77C11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243886"/>
      </p:ext>
    </p:extLst>
  </p:cSld>
  <p:clrMapOvr>
    <a:masterClrMapping/>
  </p:clrMapOvr>
</p:sld>
</file>

<file path=ppt/theme/theme1.xml><?xml version="1.0" encoding="utf-8"?>
<a:theme xmlns:a="http://schemas.openxmlformats.org/drawingml/2006/main" name="NeMed_Presentation_DARK">
  <a:themeElements>
    <a:clrScheme name="NebMed">
      <a:dk1>
        <a:sysClr val="windowText" lastClr="000000"/>
      </a:dk1>
      <a:lt1>
        <a:sysClr val="window" lastClr="FFFFFF"/>
      </a:lt1>
      <a:dk2>
        <a:srgbClr val="303B41"/>
      </a:dk2>
      <a:lt2>
        <a:srgbClr val="DCDDDF"/>
      </a:lt2>
      <a:accent1>
        <a:srgbClr val="AD122A"/>
      </a:accent1>
      <a:accent2>
        <a:srgbClr val="005E63"/>
      </a:accent2>
      <a:accent3>
        <a:srgbClr val="00B2B9"/>
      </a:accent3>
      <a:accent4>
        <a:srgbClr val="A1B426"/>
      </a:accent4>
      <a:accent5>
        <a:srgbClr val="F26721"/>
      </a:accent5>
      <a:accent6>
        <a:srgbClr val="FCB614"/>
      </a:accent6>
      <a:hlink>
        <a:srgbClr val="002957"/>
      </a:hlink>
      <a:folHlink>
        <a:srgbClr val="129DB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NeMed_Presentation_DARK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</dc:creator>
  <cp:lastModifiedBy>Waples, Tom A</cp:lastModifiedBy>
  <cp:revision>55</cp:revision>
  <dcterms:created xsi:type="dcterms:W3CDTF">2014-09-17T15:14:42Z</dcterms:created>
  <dcterms:modified xsi:type="dcterms:W3CDTF">2025-06-24T20:57:31Z</dcterms:modified>
</cp:coreProperties>
</file>