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74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10" autoAdjust="0"/>
    <p:restoredTop sz="94658" autoAdjust="0"/>
  </p:normalViewPr>
  <p:slideViewPr>
    <p:cSldViewPr snapToGrid="0" snapToObjects="1">
      <p:cViewPr varScale="1">
        <p:scale>
          <a:sx n="154" d="100"/>
          <a:sy n="154" d="100"/>
        </p:scale>
        <p:origin x="128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F0D0E-F824-F145-B797-50BF7CF99B0D}" type="datetimeFigureOut">
              <a:rPr lang="en-US" smtClean="0"/>
              <a:t>6/24/25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F3FCD-09B4-1546-A6D3-DC6AB0837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14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DF3FB-3A81-574A-ACE1-7E8AEF5E20AC}" type="datetimeFigureOut">
              <a:rPr lang="en-US" smtClean="0"/>
              <a:t>6/24/25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222C4-F27E-A04C-AFC9-2EFDC34C9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683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EF201F0B-BBAD-443B-739D-208CBD498A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26464" y="1764792"/>
            <a:ext cx="6638544" cy="685800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000" b="1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25686" y="2587752"/>
            <a:ext cx="6638544" cy="1335024"/>
          </a:xfrm>
        </p:spPr>
        <p:txBody>
          <a:bodyPr>
            <a:normAutofit/>
          </a:bodyPr>
          <a:lstStyle>
            <a:lvl1pPr marL="0" indent="0" algn="l">
              <a:buNone/>
              <a:defRPr sz="2400" b="1" i="0" baseline="0">
                <a:solidFill>
                  <a:schemeClr val="bg2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073" y="516318"/>
            <a:ext cx="8128557" cy="457103"/>
          </a:xfrm>
        </p:spPr>
        <p:txBody>
          <a:bodyPr tIns="0" bIns="0"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7861" y="1173263"/>
            <a:ext cx="8130768" cy="3290312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24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47861" y="1173263"/>
            <a:ext cx="8130768" cy="3290312"/>
          </a:xfrm>
        </p:spPr>
        <p:txBody>
          <a:bodyPr>
            <a:noAutofit/>
          </a:bodyPr>
          <a:lstStyle>
            <a:lvl1pPr marL="342900" indent="-342900">
              <a:lnSpc>
                <a:spcPct val="90000"/>
              </a:lnSpc>
              <a:buFont typeface="Arial"/>
              <a:buChar char="•"/>
              <a:defRPr sz="24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8355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2 Columns - Para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863" y="516317"/>
            <a:ext cx="8130765" cy="52020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166816"/>
            <a:ext cx="3965773" cy="3296760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47863" y="1166816"/>
            <a:ext cx="3965771" cy="3296760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2 Columns -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166816"/>
            <a:ext cx="3965773" cy="3296760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547863" y="1166816"/>
            <a:ext cx="3965771" cy="3296760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6036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 - Logo and Camp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edical center with a logo&#10;&#10;AI-generated content may be incorrect.">
            <a:extLst>
              <a:ext uri="{FF2B5EF4-FFF2-40B4-BE49-F238E27FC236}">
                <a16:creationId xmlns:a16="http://schemas.microsoft.com/office/drawing/2014/main" id="{320AA307-26BC-54CD-A350-130B89CA92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 descr="A close-up of a logo&#10;&#10;AI-generated content may be incorrect.">
            <a:extLst>
              <a:ext uri="{FF2B5EF4-FFF2-40B4-BE49-F238E27FC236}">
                <a16:creationId xmlns:a16="http://schemas.microsoft.com/office/drawing/2014/main" id="{0A742727-ED00-C746-5597-30B9D3AE53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320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9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862" y="516317"/>
            <a:ext cx="8136992" cy="520204"/>
          </a:xfrm>
          <a:prstGeom prst="rect">
            <a:avLst/>
          </a:prstGeom>
        </p:spPr>
        <p:txBody>
          <a:bodyPr vert="horz" lIns="91440" tIns="0" rIns="91440" bIns="0" rtlCol="0" anchor="t" anchorCtr="0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862" y="1166816"/>
            <a:ext cx="8136992" cy="32967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54" r:id="rId3"/>
    <p:sldLayoutId id="2147483742" r:id="rId4"/>
    <p:sldLayoutId id="2147483755" r:id="rId5"/>
    <p:sldLayoutId id="2147483743" r:id="rId6"/>
    <p:sldLayoutId id="214748375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2400" kern="1200">
          <a:solidFill>
            <a:schemeClr val="bg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A703C-068B-F94D-8EFA-3FB13067B2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A0618-F358-D747-9F55-5E2C5F6112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404703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_DARK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523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NeMed_Presentation_DARK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56</cp:revision>
  <dcterms:created xsi:type="dcterms:W3CDTF">2014-09-17T15:14:42Z</dcterms:created>
  <dcterms:modified xsi:type="dcterms:W3CDTF">2025-06-24T20:59:04Z</dcterms:modified>
</cp:coreProperties>
</file>