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3"/>
  </p:sldMasterIdLst>
  <p:notesMasterIdLst>
    <p:notesMasterId r:id="rId5"/>
  </p:notesMasterIdLst>
  <p:handoutMasterIdLst>
    <p:handoutMasterId r:id="rId6"/>
  </p:handoutMasterIdLst>
  <p:sldIdLst>
    <p:sldId id="275" r:id="rId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9DBF"/>
    <a:srgbClr val="002957"/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26" autoAdjust="0"/>
    <p:restoredTop sz="94658" autoAdjust="0"/>
  </p:normalViewPr>
  <p:slideViewPr>
    <p:cSldViewPr snapToGrid="0" snapToObjects="1">
      <p:cViewPr varScale="1">
        <p:scale>
          <a:sx n="154" d="100"/>
          <a:sy n="154" d="100"/>
        </p:scale>
        <p:origin x="9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is, Lindsay J" userId="da7bad9c-5008-48cc-9e14-17f31d2c0cff" providerId="ADAL" clId="{281F71B5-C46F-D640-A1E4-261AAD87FB83}"/>
    <pc:docChg chg="delSld">
      <pc:chgData name="Harris, Lindsay J" userId="da7bad9c-5008-48cc-9e14-17f31d2c0cff" providerId="ADAL" clId="{281F71B5-C46F-D640-A1E4-261AAD87FB83}" dt="2024-05-09T13:48:14.903" v="0" actId="2696"/>
      <pc:docMkLst>
        <pc:docMk/>
      </pc:docMkLst>
      <pc:sldChg chg="del">
        <pc:chgData name="Harris, Lindsay J" userId="da7bad9c-5008-48cc-9e14-17f31d2c0cff" providerId="ADAL" clId="{281F71B5-C46F-D640-A1E4-261AAD87FB83}" dt="2024-05-09T13:48:14.903" v="0" actId="2696"/>
        <pc:sldMkLst>
          <pc:docMk/>
          <pc:sldMk cId="533631433" sldId="27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logo&#10;&#10;AI-generated content may be incorrect.">
            <a:extLst>
              <a:ext uri="{FF2B5EF4-FFF2-40B4-BE49-F238E27FC236}">
                <a16:creationId xmlns:a16="http://schemas.microsoft.com/office/drawing/2014/main" id="{595E90C9-6A3C-60CF-1C4D-19AFCB59B5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929134"/>
            <a:ext cx="6636598" cy="1419380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rgbClr val="129DB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2571751"/>
            <a:ext cx="6636598" cy="691889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3" y="516318"/>
            <a:ext cx="8128557" cy="457103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16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A picture containing text, screenshot, logo, online advertising&#10;&#10;Description automatically generated">
            <a:extLst>
              <a:ext uri="{FF2B5EF4-FFF2-40B4-BE49-F238E27FC236}">
                <a16:creationId xmlns:a16="http://schemas.microsoft.com/office/drawing/2014/main" id="{A9E42794-EE4E-678D-5B0E-A6ED8CCFE5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94"/>
          <a:stretch/>
        </p:blipFill>
        <p:spPr>
          <a:xfrm>
            <a:off x="943192" y="168900"/>
            <a:ext cx="7257615" cy="4228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33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173263"/>
            <a:ext cx="8130768" cy="3290312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16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48355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Slide - 2 Columns - Paragraph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3" y="516317"/>
            <a:ext cx="8130765" cy="5202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Slide - 2 Columns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166816"/>
            <a:ext cx="3965773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3" y="1166816"/>
            <a:ext cx="3965771" cy="3296760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603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losing Slide - Logo and Camp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14EAD3E3-39B1-BCC9-4C38-679D94EF53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 -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logo&#10;&#10;AI-generated content may be incorrect.">
            <a:extLst>
              <a:ext uri="{FF2B5EF4-FFF2-40B4-BE49-F238E27FC236}">
                <a16:creationId xmlns:a16="http://schemas.microsoft.com/office/drawing/2014/main" id="{E3546188-556E-A463-17AE-F51B72ED9C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320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516317"/>
            <a:ext cx="8136992" cy="52020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166816"/>
            <a:ext cx="8136992" cy="3296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4" y="4671694"/>
            <a:ext cx="504281" cy="221427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6" r:id="rId3"/>
    <p:sldLayoutId id="2147483754" r:id="rId4"/>
    <p:sldLayoutId id="2147483742" r:id="rId5"/>
    <p:sldLayoutId id="2147483755" r:id="rId6"/>
    <p:sldLayoutId id="2147483743" r:id="rId7"/>
    <p:sldLayoutId id="2147483753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129DBF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2BF64BA-962C-7ECE-CF8A-976D16498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5686" y="1766042"/>
            <a:ext cx="6636598" cy="68269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D69501A-5F2B-B946-42C8-C6F84BFA2A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5686" y="2588218"/>
            <a:ext cx="6636598" cy="133285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346031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DD48FC9E49EB4DBD6FED31D6A3E83B" ma:contentTypeVersion="16" ma:contentTypeDescription="Create a new document." ma:contentTypeScope="" ma:versionID="1eca773511dd67827c7c27063a4fcafa">
  <xsd:schema xmlns:xsd="http://www.w3.org/2001/XMLSchema" xmlns:xs="http://www.w3.org/2001/XMLSchema" xmlns:p="http://schemas.microsoft.com/office/2006/metadata/properties" xmlns:ns2="a785ad58-1d57-4f8a-aa71-77170459bd0d" xmlns:ns3="86915b5c-bb2e-47f7-b78f-1a432347bf28" xmlns:ns4="62490255-e9f2-4db5-8b07-361fafec5145" targetNamespace="http://schemas.microsoft.com/office/2006/metadata/properties" ma:root="true" ma:fieldsID="06f218df2730cc45e12799fc4feef2bd" ns2:_="" ns3:_="" ns4:_="">
    <xsd:import namespace="a785ad58-1d57-4f8a-aa71-77170459bd0d"/>
    <xsd:import namespace="86915b5c-bb2e-47f7-b78f-1a432347bf28"/>
    <xsd:import namespace="62490255-e9f2-4db5-8b07-361fafec51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85ad58-1d57-4f8a-aa71-77170459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_x0024_Resources_x003a_core_x002c_SharedWithFieldDisplayName_x003b_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15b5c-bb2e-47f7-b78f-1a432347bf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ea1d4a69-9812-4340-96bf-3c6024019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490255-e9f2-4db5-8b07-361fafec514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92646b5-b34e-49e9-a6e2-efac7e8fe868}" ma:internalName="TaxCatchAll" ma:showField="CatchAllData" ma:web="62490255-e9f2-4db5-8b07-361fafec51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E3F6836-759D-41BB-90B7-5FC49F7946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65FB53-73B1-437E-A9B1-B4CF30AC96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85ad58-1d57-4f8a-aa71-77170459bd0d"/>
    <ds:schemaRef ds:uri="86915b5c-bb2e-47f7-b78f-1a432347bf28"/>
    <ds:schemaRef ds:uri="62490255-e9f2-4db5-8b07-361fafec51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2025-06-24T21:00:29Z</dcterms:modified>
</cp:coreProperties>
</file>