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77" autoAdjust="0"/>
    <p:restoredTop sz="94529" autoAdjust="0"/>
  </p:normalViewPr>
  <p:slideViewPr>
    <p:cSldViewPr snapToGrid="0" snapToObjects="1">
      <p:cViewPr varScale="1">
        <p:scale>
          <a:sx n="138" d="100"/>
          <a:sy n="138" d="100"/>
        </p:scale>
        <p:origin x="334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6/25/25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23D5963B-F064-1141-8F50-0E8A5D6971E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429000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83102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8A07BF-B059-F90B-DE00-C131401BF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77148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7148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96C8F0-9568-C6FE-F52A-BC8512AE7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9"/>
            <a:ext cx="3196303" cy="4761214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61214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51C3A4-D1A3-9DDA-D29C-F0D909E34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143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8E165AC-60B3-EE1F-A949-286428C01A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BB3BBFA-9539-7C46-1EE0-E22630F068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road, sign&#10;&#10;Description automatically generated">
            <a:extLst>
              <a:ext uri="{FF2B5EF4-FFF2-40B4-BE49-F238E27FC236}">
                <a16:creationId xmlns:a16="http://schemas.microsoft.com/office/drawing/2014/main" id="{F1B746CB-0C47-F946-B301-8E46E8E05B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7995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54DF251-13DB-2273-4284-E01EEA2B0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indent="-118872" algn="l" defTabSz="609585" rtl="0" eaLnBrk="1" latinLnBrk="0" hangingPunct="1">
        <a:lnSpc>
          <a:spcPct val="90000"/>
        </a:lnSpc>
        <a:spcBef>
          <a:spcPct val="20000"/>
        </a:spcBef>
        <a:buFontTx/>
        <a:buNone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228600" indent="-118872" algn="l" defTabSz="609585" rtl="0" eaLnBrk="1" latinLnBrk="0" hangingPunct="1">
        <a:spcBef>
          <a:spcPct val="20000"/>
        </a:spcBef>
        <a:buFont typeface="Wingdings" charset="2"/>
        <a:buChar char="§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" indent="-118872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228600" indent="-118872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–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28600" indent="-118872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»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/>
              <a:t>Speaker Name</a:t>
            </a:r>
          </a:p>
          <a:p>
            <a:r>
              <a:rPr lang="en-US"/>
              <a:t>College or Department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1377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Arial-BoldMT</vt:lpstr>
      <vt:lpstr>Calibri</vt:lpstr>
      <vt:lpstr>Wingdings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61</cp:revision>
  <dcterms:created xsi:type="dcterms:W3CDTF">2014-09-17T15:14:42Z</dcterms:created>
  <dcterms:modified xsi:type="dcterms:W3CDTF">2025-06-25T20:34:33Z</dcterms:modified>
</cp:coreProperties>
</file>