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74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384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shape&#10;&#10;Description automatically generated">
            <a:extLst>
              <a:ext uri="{FF2B5EF4-FFF2-40B4-BE49-F238E27FC236}">
                <a16:creationId xmlns:a16="http://schemas.microsoft.com/office/drawing/2014/main" id="{EF11FE82-2743-B642-8A6A-AA729827F3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474921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3ECB389-276E-F14B-A9B1-050154E88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27BAAF-FD33-6C8D-24FA-BEF2DDFEF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45846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45846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2727C2-1766-5341-93EF-4196EF951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F9F3CEB-7BCC-2BEA-5279-84925327E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48170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47306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6F045-573F-3474-A41C-5C7AF76528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1133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D205D-7625-91CB-1442-3BA85B4DAF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1E9E312-37B5-BEEC-24B3-3D0E0A5B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9BB76D45-AD54-AC48-A434-D9345AC90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467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946D9EF-DB8B-C5C7-5485-9E5DFD4540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906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2025-06-25T21:08:19Z</dcterms:modified>
</cp:coreProperties>
</file>