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row&#10;&#10;Description automatically generated with medium confidence">
            <a:extLst>
              <a:ext uri="{FF2B5EF4-FFF2-40B4-BE49-F238E27FC236}">
                <a16:creationId xmlns:a16="http://schemas.microsoft.com/office/drawing/2014/main" id="{53E8E7D4-E263-0449-A782-12B78A695A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546796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0B13011-AA5D-AA4E-9553-48EF469C4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AF6E5D1-016E-DC34-7F8D-00E1480CB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524909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524909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0A6634-4E88-514E-BD64-C53564956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E4C9BB6-8BA6-587E-C538-6A2C55B08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545456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54545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E6C7B2A-1F77-A943-466A-48154D92C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815955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FD4E53-A10A-43AC-56C7-C935DFC43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B7F76B-881D-9217-7631-5707F4559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ign in front of a hospital&#10;&#10;AI-generated content may be incorrect.">
            <a:extLst>
              <a:ext uri="{FF2B5EF4-FFF2-40B4-BE49-F238E27FC236}">
                <a16:creationId xmlns:a16="http://schemas.microsoft.com/office/drawing/2014/main" id="{FBE11F5B-6EA5-68A0-BD71-B60CE7919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" y="0"/>
            <a:ext cx="9143286" cy="68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2FE635BB-FBC8-584B-8687-52B4C5BAFE2F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593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954EAB7-5A5A-9985-D5AE-11B3E7080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ct val="20000"/>
        </a:spcBef>
        <a:buFontTx/>
        <a:buNone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11702" indent="-383108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926" indent="-302676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454114" indent="-311143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828754" indent="-338658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2025-06-24T22:59:51Z</dcterms:modified>
</cp:coreProperties>
</file>