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B3137C9-B010-5240-9C4E-78DEC93B0D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38968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000"/>
            </a:lvl4pPr>
            <a:lvl5pPr>
              <a:lnSpc>
                <a:spcPct val="90000"/>
              </a:lnSpc>
              <a:defRPr sz="2000"/>
            </a:lvl5pPr>
          </a:lstStyle>
          <a:p>
            <a:pPr lvl="0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1F72465-AC28-B143-B0A3-DA444AE7F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A1EEA3E-0C9D-99AE-EFCE-821C3CC32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18976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18976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F184D8D-0B5F-CA4F-B5AF-4B15259B8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B44F999-5141-A615-AB7A-5E083DF68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42224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3422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6B0805B-6906-8D51-D954-6DC41D812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802847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5A89852-981D-06D1-C719-34E23542BA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3BE138F-952F-A022-F3B3-6069EA7B6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ign in front of a hospital&#10;&#10;AI-generated content may be incorrect.">
            <a:extLst>
              <a:ext uri="{FF2B5EF4-FFF2-40B4-BE49-F238E27FC236}">
                <a16:creationId xmlns:a16="http://schemas.microsoft.com/office/drawing/2014/main" id="{614C709C-6923-8751-43EC-D8B5F9798B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B2E275E6-4321-774E-A2FA-5D400C4D36A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401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8B17967-CFD6-7C21-5B9A-CCC2679B0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458788" indent="-287338" algn="l" defTabSz="457200" rtl="0" eaLnBrk="1" latinLnBrk="0" hangingPunct="1">
        <a:spcBef>
          <a:spcPct val="20000"/>
        </a:spcBef>
        <a:buFont typeface="Wingdings" charset="2"/>
        <a:buChar char="§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47713" indent="-22701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90613" indent="-233363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1371600" indent="-2540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1211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Arial-BoldMT</vt:lpstr>
      <vt:lpstr>Calibri</vt:lpstr>
      <vt:lpstr>Wingdings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2025-06-24T22:34:34Z</dcterms:modified>
</cp:coreProperties>
</file>