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FC82A19-D4F9-3B49-8AFA-7FD566EF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4"/>
            <a:ext cx="8019651" cy="422829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0DCFC27-756D-E432-8926-52E543784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E2A7-67F3-DCEE-B421-3B538843C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8"/>
            <a:ext cx="3037840" cy="421668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166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312B0FF-2755-B4C6-CA77-B905922DB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92983A-04E1-EF6B-3C08-5304450D1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F7E35B-F1FA-08B3-929E-1331FDB4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F2F64E2B-DA18-C541-A246-E2B9A7606A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98EB0B7-BBC6-6748-8B3E-51C5999ADB0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85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35C31F-A69D-1A4A-CBAD-398039D56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2025-06-26T22:16:55Z</dcterms:modified>
</cp:coreProperties>
</file>