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60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168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6/26/25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ext&#10;&#10;Description automatically generated with low confidence">
            <a:extLst>
              <a:ext uri="{FF2B5EF4-FFF2-40B4-BE49-F238E27FC236}">
                <a16:creationId xmlns:a16="http://schemas.microsoft.com/office/drawing/2014/main" id="{D3D5D617-35F0-5343-A400-8B17534D91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5004" y="63030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5004" y="2328870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6929" y="1205568"/>
            <a:ext cx="8095041" cy="3141708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6EC772F-B9BF-784F-AD7D-9FE977C6E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BAE98C51-3675-4328-D835-D086CE4493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29" y="1214278"/>
            <a:ext cx="3991763" cy="317174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810205" y="1214278"/>
            <a:ext cx="3991763" cy="317174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6EDA1F8-EC5D-0D44-A93D-FC0505C45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B578BC8-305A-FC76-E0C8-E290F94E73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2922" y="1214278"/>
            <a:ext cx="3146780" cy="314849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980328" y="1222919"/>
            <a:ext cx="4822359" cy="3139854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676CA74-AF2D-6E4A-B00D-2E0493FB8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6C482CEF-7CC6-5AA2-EC15-22DBEF4768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28" y="1761404"/>
            <a:ext cx="8095041" cy="2616867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06930" y="1184413"/>
            <a:ext cx="8095040" cy="481576"/>
          </a:xfrm>
        </p:spPr>
        <p:txBody>
          <a:bodyPr anchor="ctr"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7AD60D5-E043-474E-B27C-4D822F2F6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930" y="180607"/>
            <a:ext cx="8095037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815D258-2C2D-3E7A-EE64-7767F5C64B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3879" y="1598065"/>
            <a:ext cx="8306440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7D48F7E-BBE7-CB4D-3BA1-6AA3C45AFB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0D76A29B-A7E2-DB4A-85A4-956F203122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background with black and white clouds&#10;&#10;AI-generated content may be incorrect.">
            <a:extLst>
              <a:ext uri="{FF2B5EF4-FFF2-40B4-BE49-F238E27FC236}">
                <a16:creationId xmlns:a16="http://schemas.microsoft.com/office/drawing/2014/main" id="{5BAE318C-B1C2-88F0-D774-5A69688D7831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6194" y="154483"/>
            <a:ext cx="8125775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194" y="1178033"/>
            <a:ext cx="8125777" cy="31769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179AAB49-7116-83E2-6894-F5FC537A61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5194" y="4667657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1821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54</cp:revision>
  <dcterms:created xsi:type="dcterms:W3CDTF">2014-09-17T15:14:42Z</dcterms:created>
  <dcterms:modified xsi:type="dcterms:W3CDTF">2025-06-26T22:09:29Z</dcterms:modified>
</cp:coreProperties>
</file>