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42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C1E9BB9E-0F0B-634F-9711-FEF96E7589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07203" y="105419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7203" y="332919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4"/>
            <a:ext cx="8459942" cy="4464603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3FA600A-4A1C-1E9A-0924-C4B0D6B9D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4427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8"/>
            <a:ext cx="4122123" cy="44427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1D944D7-D9A8-8449-8A6F-7238FB14B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30D7F22-E794-A0EE-0631-27C9EF197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8460660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8"/>
            <a:ext cx="3196303" cy="447353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46201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970FBE6-7DA9-B437-7497-808590FA7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72348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845994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8719978-A2AE-E30B-54F6-5CFB51CC4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B1A5826-A750-E5C3-B0FA-A947B15A17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104F8CF5-A1FE-9744-B5E2-62A2B06621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6599212-6A85-E540-B884-8E41C917E6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845994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2"/>
            <a:ext cx="8459943" cy="4501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803E368-A86C-F321-557C-35B7FB5FD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970" y="6466491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2025-06-25T21:55:28Z</dcterms:modified>
</cp:coreProperties>
</file>