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7" r:id="rId1"/>
  </p:sldMasterIdLst>
  <p:notesMasterIdLst>
    <p:notesMasterId r:id="rId3"/>
  </p:notesMasterIdLst>
  <p:sldIdLst>
    <p:sldId id="262" r:id="rId2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B713"/>
    <a:srgbClr val="AD122A"/>
    <a:srgbClr val="A2B526"/>
    <a:srgbClr val="303B42"/>
    <a:srgbClr val="989EA3"/>
    <a:srgbClr val="AC1F2D"/>
    <a:srgbClr val="C3CD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160" autoAdjust="0"/>
    <p:restoredTop sz="94521" autoAdjust="0"/>
  </p:normalViewPr>
  <p:slideViewPr>
    <p:cSldViewPr snapToGrid="0" snapToObjects="1">
      <p:cViewPr varScale="1">
        <p:scale>
          <a:sx n="154" d="100"/>
          <a:sy n="154" d="100"/>
        </p:scale>
        <p:origin x="1168" y="19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73A9C3-438C-BE4C-9B47-00447DA1FF7D}" type="datetimeFigureOut">
              <a:rPr lang="en-US" smtClean="0"/>
              <a:t>6/25/25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4B9F7B-6D2C-D847-BDB0-B95DB96DAE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13325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683A839C-C430-044F-8708-882911344D2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16"/>
            <a:ext cx="9144000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089313" y="960720"/>
            <a:ext cx="7088318" cy="1404459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4800" b="1" i="0" baseline="0">
                <a:solidFill>
                  <a:schemeClr val="accent1"/>
                </a:solidFill>
                <a:latin typeface="Arial-BoldMT"/>
                <a:cs typeface="Arial-BoldMT"/>
              </a:defRPr>
            </a:lvl1pPr>
          </a:lstStyle>
          <a:p>
            <a:r>
              <a:rPr lang="en-US" dirty="0"/>
              <a:t>Title goes here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089313" y="2659283"/>
            <a:ext cx="7088318" cy="1291335"/>
          </a:xfrm>
        </p:spPr>
        <p:txBody>
          <a:bodyPr>
            <a:normAutofit/>
          </a:bodyPr>
          <a:lstStyle>
            <a:lvl1pPr marL="0" indent="0" algn="l">
              <a:buNone/>
              <a:defRPr sz="2800" b="0" i="0" baseline="0">
                <a:solidFill>
                  <a:schemeClr val="tx2"/>
                </a:solidFill>
                <a:latin typeface="+mn-lt"/>
                <a:cs typeface="Arial-BoldM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Speaker Name</a:t>
            </a:r>
          </a:p>
          <a:p>
            <a:r>
              <a:rPr lang="en-US" dirty="0"/>
              <a:t>College or Department</a:t>
            </a:r>
          </a:p>
        </p:txBody>
      </p:sp>
    </p:spTree>
    <p:extLst>
      <p:ext uri="{BB962C8B-B14F-4D97-AF65-F5344CB8AC3E}">
        <p14:creationId xmlns:p14="http://schemas.microsoft.com/office/powerpoint/2010/main" val="10085529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029" y="1205567"/>
            <a:ext cx="8459942" cy="3350935"/>
          </a:xfrm>
        </p:spPr>
        <p:txBody>
          <a:bodyPr/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>
                <a:latin typeface="Arial"/>
                <a:cs typeface="Arial"/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/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000"/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000"/>
            </a:lvl5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56EC772F-B9BF-784F-AD7D-9FE977C6E7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30" y="180607"/>
            <a:ext cx="8459938" cy="922351"/>
          </a:xfrm>
        </p:spPr>
        <p:txBody>
          <a:bodyPr tIns="0" bIns="0"/>
          <a:lstStyle>
            <a:lvl1pPr>
              <a:defRPr sz="360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9811757E-1FB8-48AE-FECC-7C8EDCED572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49038" y="4751245"/>
            <a:ext cx="504281" cy="295236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32756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– 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7" y="1214278"/>
            <a:ext cx="4126605" cy="3357722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idx="14"/>
          </p:nvPr>
        </p:nvSpPr>
        <p:spPr>
          <a:xfrm>
            <a:off x="4679845" y="1214278"/>
            <a:ext cx="4122123" cy="3357722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342030" y="180607"/>
            <a:ext cx="8459938" cy="922351"/>
          </a:xfrm>
        </p:spPr>
        <p:txBody>
          <a:bodyPr tIns="0" bIns="0"/>
          <a:lstStyle>
            <a:lvl1pPr>
              <a:defRPr sz="360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AB5B569B-C029-0AD2-8710-0604ECD3798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49038" y="4751245"/>
            <a:ext cx="504281" cy="295236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034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w/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7" y="1214278"/>
            <a:ext cx="3196303" cy="3326725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3768918" y="1222920"/>
            <a:ext cx="5033770" cy="3318083"/>
          </a:xfrm>
        </p:spPr>
        <p:txBody>
          <a:bodyPr/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5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1B6ADC21-0F1B-6648-BD92-F0B0872D4D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30" y="180607"/>
            <a:ext cx="8459938" cy="922351"/>
          </a:xfrm>
        </p:spPr>
        <p:txBody>
          <a:bodyPr tIns="0" bIns="0"/>
          <a:lstStyle>
            <a:lvl1pPr>
              <a:defRPr sz="360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66F0EA1E-4B5B-85E9-F3D5-06C0773689B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49038" y="4751245"/>
            <a:ext cx="504281" cy="295236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41256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w/ Subhe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8" y="1761404"/>
            <a:ext cx="8459942" cy="2787349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41310" y="1184413"/>
            <a:ext cx="8460660" cy="481576"/>
          </a:xfrm>
        </p:spPr>
        <p:txBody>
          <a:bodyPr anchor="ctr">
            <a:normAutofit/>
          </a:bodyPr>
          <a:lstStyle>
            <a:lvl1pPr marL="0" indent="0">
              <a:buNone/>
              <a:defRPr sz="28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8AC42F36-D154-634A-8A87-7819C3A15B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30" y="180607"/>
            <a:ext cx="8459938" cy="922351"/>
          </a:xfrm>
        </p:spPr>
        <p:txBody>
          <a:bodyPr tIns="0" bIns="0"/>
          <a:lstStyle>
            <a:lvl1pPr>
              <a:defRPr sz="360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8DF8AFD3-FA40-EAD8-D022-54CE042A5FD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49038" y="4751245"/>
            <a:ext cx="504281" cy="295236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034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3762" y="1598065"/>
            <a:ext cx="8236475" cy="1206830"/>
          </a:xfrm>
        </p:spPr>
        <p:txBody>
          <a:bodyPr/>
          <a:lstStyle>
            <a:lvl1pPr algn="ctr">
              <a:defRPr baseline="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Subhead/ </a:t>
            </a:r>
            <a:br>
              <a:rPr lang="en-US" dirty="0"/>
            </a:br>
            <a:r>
              <a:rPr lang="en-US" dirty="0"/>
              <a:t>Section Header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301E4C82-F590-E4EB-F41F-360A034EED6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49038" y="4751245"/>
            <a:ext cx="504281" cy="295236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54488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Diagram&#10;&#10;Description automatically generated">
            <a:extLst>
              <a:ext uri="{FF2B5EF4-FFF2-40B4-BE49-F238E27FC236}">
                <a16:creationId xmlns:a16="http://schemas.microsoft.com/office/drawing/2014/main" id="{07C2EA8A-F3DE-734F-AF43-F53A6CE758B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61911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Background pattern&#10;&#10;Description automatically generated with low confidence">
            <a:extLst>
              <a:ext uri="{FF2B5EF4-FFF2-40B4-BE49-F238E27FC236}">
                <a16:creationId xmlns:a16="http://schemas.microsoft.com/office/drawing/2014/main" id="{C74819B5-8A34-9041-A4B1-6879C51C7F00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028" y="154483"/>
            <a:ext cx="8459942" cy="922352"/>
          </a:xfrm>
          <a:prstGeom prst="rect">
            <a:avLst/>
          </a:prstGeom>
        </p:spPr>
        <p:txBody>
          <a:bodyPr vert="horz" lIns="91440" tIns="0" rIns="91440" bIns="0" rtlCol="0" anchor="ctr">
            <a:noAutofit/>
          </a:bodyPr>
          <a:lstStyle/>
          <a:p>
            <a:r>
              <a:rPr lang="en-US" dirty="0"/>
              <a:t>Headline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8" y="1178034"/>
            <a:ext cx="8459943" cy="3370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A6156811-BAFA-A80B-CA3B-B47ED89BC8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49038" y="4751245"/>
            <a:ext cx="504281" cy="295236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1905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39" r:id="rId2"/>
    <p:sldLayoutId id="2147483741" r:id="rId3"/>
    <p:sldLayoutId id="2147483745" r:id="rId4"/>
    <p:sldLayoutId id="2147483728" r:id="rId5"/>
    <p:sldLayoutId id="2147483744" r:id="rId6"/>
    <p:sldLayoutId id="2147483743" r:id="rId7"/>
  </p:sldLayoutIdLst>
  <p:hf hdr="0" ftr="0" dt="0"/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3600" b="1" i="0" kern="1200" baseline="0">
          <a:solidFill>
            <a:srgbClr val="AD122A"/>
          </a:solidFill>
          <a:latin typeface="Arial"/>
          <a:ea typeface="+mj-ea"/>
          <a:cs typeface="Arial"/>
        </a:defRPr>
      </a:lvl1pPr>
    </p:titleStyle>
    <p:bodyStyle>
      <a:lvl1pPr marL="228600" marR="0" indent="-228600" algn="l" defTabSz="914400" rtl="0" eaLnBrk="1" fontAlgn="auto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400" kern="1200">
          <a:solidFill>
            <a:schemeClr val="tx1"/>
          </a:solidFill>
          <a:latin typeface="Arial"/>
          <a:ea typeface="+mn-ea"/>
          <a:cs typeface="Arial"/>
        </a:defRPr>
      </a:lvl1pPr>
      <a:lvl2pPr marL="6858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4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0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0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Title goes here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/>
              <a:t>Speaker Name</a:t>
            </a:r>
          </a:p>
          <a:p>
            <a:r>
              <a:rPr lang="en-US" dirty="0"/>
              <a:t>College or Department</a:t>
            </a:r>
          </a:p>
        </p:txBody>
      </p:sp>
    </p:spTree>
    <p:extLst>
      <p:ext uri="{BB962C8B-B14F-4D97-AF65-F5344CB8AC3E}">
        <p14:creationId xmlns:p14="http://schemas.microsoft.com/office/powerpoint/2010/main" val="1807328336"/>
      </p:ext>
    </p:extLst>
  </p:cSld>
  <p:clrMapOvr>
    <a:masterClrMapping/>
  </p:clrMapOvr>
</p:sld>
</file>

<file path=ppt/theme/theme1.xml><?xml version="1.0" encoding="utf-8"?>
<a:theme xmlns:a="http://schemas.openxmlformats.org/drawingml/2006/main" name="UNMC Theme">
  <a:themeElements>
    <a:clrScheme name="UNMC">
      <a:dk1>
        <a:srgbClr val="000000"/>
      </a:dk1>
      <a:lt1>
        <a:srgbClr val="FFFFFF"/>
      </a:lt1>
      <a:dk2>
        <a:srgbClr val="2F3A41"/>
      </a:dk2>
      <a:lt2>
        <a:srgbClr val="DCDDDF"/>
      </a:lt2>
      <a:accent1>
        <a:srgbClr val="AD122A"/>
      </a:accent1>
      <a:accent2>
        <a:srgbClr val="005E63"/>
      </a:accent2>
      <a:accent3>
        <a:srgbClr val="00B2B9"/>
      </a:accent3>
      <a:accent4>
        <a:srgbClr val="129DBF"/>
      </a:accent4>
      <a:accent5>
        <a:srgbClr val="F26721"/>
      </a:accent5>
      <a:accent6>
        <a:srgbClr val="FCB614"/>
      </a:accent6>
      <a:hlink>
        <a:srgbClr val="A1B426"/>
      </a:hlink>
      <a:folHlink>
        <a:srgbClr val="129DBF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1969</TotalTime>
  <Words>8</Words>
  <Application>Microsoft Macintosh PowerPoint</Application>
  <PresentationFormat>On-screen Show (16:9)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Arial-BoldMT</vt:lpstr>
      <vt:lpstr>Calibri</vt:lpstr>
      <vt:lpstr>UNMC Theme</vt:lpstr>
      <vt:lpstr>Title goes here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Greg</dc:creator>
  <cp:lastModifiedBy>Waples, Tom A</cp:lastModifiedBy>
  <cp:revision>51</cp:revision>
  <dcterms:created xsi:type="dcterms:W3CDTF">2014-09-17T15:14:42Z</dcterms:created>
  <dcterms:modified xsi:type="dcterms:W3CDTF">2025-06-25T22:01:08Z</dcterms:modified>
</cp:coreProperties>
</file>