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62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713"/>
    <a:srgbClr val="AD122A"/>
    <a:srgbClr val="A2B526"/>
    <a:srgbClr val="303B42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92" autoAdjust="0"/>
    <p:restoredTop sz="94521" autoAdjust="0"/>
  </p:normalViewPr>
  <p:slideViewPr>
    <p:cSldViewPr snapToGrid="0" snapToObjects="1">
      <p:cViewPr varScale="1">
        <p:scale>
          <a:sx n="154" d="100"/>
          <a:sy n="154" d="100"/>
        </p:scale>
        <p:origin x="1272" y="19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3A9C3-438C-BE4C-9B47-00447DA1FF7D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4B9F7B-6D2C-D847-BDB0-B95DB96DA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32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2110D0A8-4735-3746-BE47-42BC0E8AFC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3763" y="668727"/>
            <a:ext cx="7088318" cy="1404459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4800" b="1" i="0" baseline="0">
                <a:solidFill>
                  <a:schemeClr val="accent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53763" y="2374974"/>
            <a:ext cx="7088318" cy="1291335"/>
          </a:xfrm>
        </p:spPr>
        <p:txBody>
          <a:bodyPr>
            <a:normAutofit/>
          </a:bodyPr>
          <a:lstStyle>
            <a:lvl1pPr marL="0" indent="0" algn="l">
              <a:buNone/>
              <a:defRPr sz="2800" b="0" i="0" baseline="0">
                <a:solidFill>
                  <a:schemeClr val="tx2"/>
                </a:solidFill>
                <a:latin typeface="+mn-l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029" y="1205568"/>
            <a:ext cx="8459942" cy="3467172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>
                <a:latin typeface="Arial"/>
                <a:cs typeface="Arial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3ECB389-276E-F14B-A9B1-050154E883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853A380-03E5-078D-49B5-D5EE04C4E2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75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–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4126605" cy="3458462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5" y="1214278"/>
            <a:ext cx="4122123" cy="3458461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2727C2-1766-5341-93EF-4196EF951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04721A69-46CE-F8A9-A817-848217F719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8" y="163192"/>
            <a:ext cx="7887572" cy="922352"/>
          </a:xfrm>
        </p:spPr>
        <p:txBody>
          <a:bodyPr/>
          <a:lstStyle>
            <a:lvl1pPr>
              <a:defRPr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1214278"/>
            <a:ext cx="3196303" cy="3457569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768918" y="1222919"/>
            <a:ext cx="5033770" cy="3457569"/>
          </a:xfr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575BC50-CC6A-8B44-E1CC-BF29BE7022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1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w/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761404"/>
            <a:ext cx="8459942" cy="2911335"/>
          </a:xfrm>
        </p:spPr>
        <p:txBody>
          <a:bodyPr anchor="t">
            <a:norm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400" b="0">
                <a:solidFill>
                  <a:schemeClr val="tx1"/>
                </a:solidFill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42030" y="163191"/>
            <a:ext cx="7887570" cy="922351"/>
          </a:xfrm>
        </p:spPr>
        <p:txBody>
          <a:bodyPr tIns="0" bIns="0"/>
          <a:lstStyle>
            <a:lvl1pPr>
              <a:defRPr sz="360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41310" y="1184413"/>
            <a:ext cx="8460660" cy="481576"/>
          </a:xfrm>
        </p:spPr>
        <p:txBody>
          <a:bodyPr anchor="ctr"/>
          <a:lstStyle>
            <a:lvl1pPr marL="0" indent="0">
              <a:buNone/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E47AED98-BBBF-89BA-89DF-474B230A3A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3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3762" y="1598065"/>
            <a:ext cx="8236475" cy="1206830"/>
          </a:xfrm>
        </p:spPr>
        <p:txBody>
          <a:bodyPr/>
          <a:lstStyle>
            <a:lvl1pPr algn="ctr">
              <a:defRPr baseline="0">
                <a:solidFill>
                  <a:srgbClr val="AD122A"/>
                </a:solidFill>
              </a:defRPr>
            </a:lvl1pPr>
          </a:lstStyle>
          <a:p>
            <a:r>
              <a:rPr lang="en-US" dirty="0"/>
              <a:t>Subhead/ </a:t>
            </a:r>
            <a:br>
              <a:rPr lang="en-US" dirty="0"/>
            </a:br>
            <a:r>
              <a:rPr lang="en-US" dirty="0"/>
              <a:t>Section Header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CC1F790F-AFE1-F019-47E6-3ADC30B725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logo&#10;&#10;Description automatically generated">
            <a:extLst>
              <a:ext uri="{FF2B5EF4-FFF2-40B4-BE49-F238E27FC236}">
                <a16:creationId xmlns:a16="http://schemas.microsoft.com/office/drawing/2014/main" id="{DA513E64-711D-A249-93E0-CC4B6293F7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FE5A9A6-7B2F-6F42-8B4D-3B4A21321944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8" y="154483"/>
            <a:ext cx="7887572" cy="922352"/>
          </a:xfrm>
          <a:prstGeom prst="rect">
            <a:avLst/>
          </a:prstGeom>
        </p:spPr>
        <p:txBody>
          <a:bodyPr vert="horz" lIns="91440" tIns="0" rIns="91440" bIns="0" rtlCol="0" anchor="ctr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8" y="1178033"/>
            <a:ext cx="8459943" cy="34761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67E3C70-0D1C-51C5-413A-7A3037EAFD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417520" y="4751245"/>
            <a:ext cx="504281" cy="29523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1" r:id="rId3"/>
    <p:sldLayoutId id="2147483745" r:id="rId4"/>
    <p:sldLayoutId id="2147483728" r:id="rId5"/>
    <p:sldLayoutId id="2147483744" r:id="rId6"/>
    <p:sldLayoutId id="2147483743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Speaker Name</a:t>
            </a:r>
          </a:p>
          <a:p>
            <a:r>
              <a:rPr lang="en-US" dirty="0"/>
              <a:t>College or Department</a:t>
            </a:r>
          </a:p>
        </p:txBody>
      </p:sp>
    </p:spTree>
    <p:extLst>
      <p:ext uri="{BB962C8B-B14F-4D97-AF65-F5344CB8AC3E}">
        <p14:creationId xmlns:p14="http://schemas.microsoft.com/office/powerpoint/2010/main" val="1807328336"/>
      </p:ext>
    </p:extLst>
  </p:cSld>
  <p:clrMapOvr>
    <a:masterClrMapping/>
  </p:clrMapOvr>
</p:sld>
</file>

<file path=ppt/theme/theme1.xml><?xml version="1.0" encoding="utf-8"?>
<a:theme xmlns:a="http://schemas.openxmlformats.org/drawingml/2006/main" name="UNMC Theme">
  <a:themeElements>
    <a:clrScheme name="UNMC">
      <a:dk1>
        <a:srgbClr val="000000"/>
      </a:dk1>
      <a:lt1>
        <a:srgbClr val="FFFFFF"/>
      </a:lt1>
      <a:dk2>
        <a:srgbClr val="2F3A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129DBF"/>
      </a:accent4>
      <a:accent5>
        <a:srgbClr val="F26721"/>
      </a:accent5>
      <a:accent6>
        <a:srgbClr val="FCB614"/>
      </a:accent6>
      <a:hlink>
        <a:srgbClr val="A1B426"/>
      </a:hlink>
      <a:folHlink>
        <a:srgbClr val="129D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857</TotalTime>
  <Words>8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Arial-BoldMT</vt:lpstr>
      <vt:lpstr>Calibri</vt:lpstr>
      <vt:lpstr>UNMC Theme</vt:lpstr>
      <vt:lpstr>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54</cp:revision>
  <dcterms:created xsi:type="dcterms:W3CDTF">2014-09-17T15:14:42Z</dcterms:created>
  <dcterms:modified xsi:type="dcterms:W3CDTF">2025-06-25T21:08:06Z</dcterms:modified>
</cp:coreProperties>
</file>