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6/24/25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medium confidence">
            <a:extLst>
              <a:ext uri="{FF2B5EF4-FFF2-40B4-BE49-F238E27FC236}">
                <a16:creationId xmlns:a16="http://schemas.microsoft.com/office/drawing/2014/main" id="{34BD5AF2-400A-5240-AABA-D6CE56373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55707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400"/>
            </a:lvl5pPr>
          </a:lstStyle>
          <a:p>
            <a:pPr lvl="0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B13011-AA5D-AA4E-9553-48EF469C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046AF3F-50D4-C06B-1AFE-7900942E2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545457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545457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F0A6634-4E88-514E-BD64-C53564956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C94FA3C-B142-FB56-B4A2-8D2D502C2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514634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51463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D83021-83F9-3950-57CA-5E633E36D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815955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FB837BE-C196-B98C-D030-0DD69A31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372E3C2-B1F9-B3AD-CCDF-BA4296A7E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all tower with a colorful design on it&#10;&#10;AI-generated content may be incorrect.">
            <a:extLst>
              <a:ext uri="{FF2B5EF4-FFF2-40B4-BE49-F238E27FC236}">
                <a16:creationId xmlns:a16="http://schemas.microsoft.com/office/drawing/2014/main" id="{FE8737FD-FD3A-7182-88C7-DA7F298F6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05C6A3-B0DC-50EF-210E-3D33F28FF5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0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on a red background&#10;&#10;AI-generated content may be incorrect.">
            <a:extLst>
              <a:ext uri="{FF2B5EF4-FFF2-40B4-BE49-F238E27FC236}">
                <a16:creationId xmlns:a16="http://schemas.microsoft.com/office/drawing/2014/main" id="{4B4D2912-BE07-11F7-5329-8D42B744FD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9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635BD8D7-FA60-BF4A-94AA-B6B7A72E0CD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90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AC619E-09D5-236A-C684-5A9EE92EF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609585" rtl="0" eaLnBrk="1" latinLnBrk="0" hangingPunct="1">
        <a:lnSpc>
          <a:spcPct val="90000"/>
        </a:lnSpc>
        <a:spcBef>
          <a:spcPct val="20000"/>
        </a:spcBef>
        <a:buFontTx/>
        <a:buNone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11702" indent="-383108" algn="l" defTabSz="609585" rtl="0" eaLnBrk="1" latinLnBrk="0" hangingPunct="1">
        <a:spcBef>
          <a:spcPct val="20000"/>
        </a:spcBef>
        <a:buFont typeface="Wingdings" charset="2"/>
        <a:buChar char="§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926" indent="-302676" algn="l" defTabSz="609585" rtl="0" eaLnBrk="1" latinLnBrk="0" hangingPunct="1">
        <a:lnSpc>
          <a:spcPct val="90000"/>
        </a:lnSpc>
        <a:spcBef>
          <a:spcPct val="20000"/>
        </a:spcBef>
        <a:buFont typeface="Arial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454114" indent="-311143" algn="l" defTabSz="609585" rtl="0" eaLnBrk="1" latinLnBrk="0" hangingPunct="1">
        <a:lnSpc>
          <a:spcPct val="90000"/>
        </a:lnSpc>
        <a:spcBef>
          <a:spcPct val="20000"/>
        </a:spcBef>
        <a:buFont typeface="Arial"/>
        <a:buChar char="–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1828754" indent="-338658" algn="l" defTabSz="609585" rtl="0" eaLnBrk="1" latinLnBrk="0" hangingPunct="1">
        <a:lnSpc>
          <a:spcPct val="90000"/>
        </a:lnSpc>
        <a:spcBef>
          <a:spcPct val="20000"/>
        </a:spcBef>
        <a:buFont typeface="Arial"/>
        <a:buChar char="»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A1B426"/>
      </a:hlink>
      <a:folHlink>
        <a:srgbClr val="129DB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</TotalTime>
  <Words>8</Words>
  <Application>Microsoft Macintosh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Arial-BoldMT</vt:lpstr>
      <vt:lpstr>Calibri</vt:lpstr>
      <vt:lpstr>Wingdings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2025-06-24T23:05:51Z</dcterms:modified>
</cp:coreProperties>
</file>