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3"/>
  </p:notesMasterIdLst>
  <p:sldIdLst>
    <p:sldId id="26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713"/>
    <a:srgbClr val="AD122A"/>
    <a:srgbClr val="A2B526"/>
    <a:srgbClr val="303B42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5" autoAdjust="0"/>
    <p:restoredTop sz="94504" autoAdjust="0"/>
  </p:normalViewPr>
  <p:slideViewPr>
    <p:cSldViewPr snapToGrid="0" snapToObjects="1">
      <p:cViewPr varScale="1">
        <p:scale>
          <a:sx n="194" d="100"/>
          <a:sy n="194" d="100"/>
        </p:scale>
        <p:origin x="184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3A9C3-438C-BE4C-9B47-00447DA1FF7D}" type="datetimeFigureOut">
              <a:rPr lang="en-US" smtClean="0"/>
              <a:t>6/24/25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B9F7B-6D2C-D847-BDB0-B95DB96DA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3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F383A-F7D4-D44E-8DE0-B1702BB9EC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763" y="668727"/>
            <a:ext cx="7088318" cy="1404459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8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3763" y="2374974"/>
            <a:ext cx="7088318" cy="1291335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30" y="171898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29" y="1205567"/>
            <a:ext cx="8459942" cy="3714775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 sz="24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0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ACAAC5A-318E-B09D-7D78-5A6A862E1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75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–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7"/>
            <a:ext cx="4126605" cy="3351785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5" y="1214278"/>
            <a:ext cx="4122123" cy="335178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42030" y="172923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8ABD0CA-00A4-36F9-CCEE-E217CB4B5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28" y="170876"/>
            <a:ext cx="7887572" cy="922352"/>
          </a:xfrm>
        </p:spPr>
        <p:txBody>
          <a:bodyPr/>
          <a:lstStyle>
            <a:lvl1pPr>
              <a:defRPr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7" y="1214278"/>
            <a:ext cx="3196303" cy="3369597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768918" y="1222920"/>
            <a:ext cx="5033770" cy="3369598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528640-BCC1-8BEC-E940-6CB0E19E61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12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761404"/>
            <a:ext cx="8459942" cy="2816534"/>
          </a:xfrm>
        </p:spPr>
        <p:txBody>
          <a:bodyPr anchor="t">
            <a:norm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42030" y="163191"/>
            <a:ext cx="7887570" cy="922351"/>
          </a:xfrm>
        </p:spPr>
        <p:txBody>
          <a:bodyPr tIns="0" bIns="0"/>
          <a:lstStyle>
            <a:lvl1pPr>
              <a:defRPr sz="360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41310" y="1184413"/>
            <a:ext cx="8460660" cy="481576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E004B24-1B48-FCE2-4E98-328DF86AC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762" y="1598065"/>
            <a:ext cx="8236475" cy="1206830"/>
          </a:xfrm>
        </p:spPr>
        <p:txBody>
          <a:bodyPr/>
          <a:lstStyle>
            <a:lvl1pPr algn="ctr">
              <a:defRPr baseline="0">
                <a:solidFill>
                  <a:srgbClr val="AD122A"/>
                </a:solidFill>
              </a:defRPr>
            </a:lvl1pPr>
          </a:lstStyle>
          <a:p>
            <a:r>
              <a:rPr lang="en-US" dirty="0"/>
              <a:t>Subhead/ </a:t>
            </a:r>
            <a:br>
              <a:rPr lang="en-US" dirty="0"/>
            </a:br>
            <a:r>
              <a:rPr lang="en-US" dirty="0"/>
              <a:t>Section Header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1834250-5359-07A4-2F1F-9D6953EEDC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17337" y="4641079"/>
            <a:ext cx="504281" cy="218303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fld id="{D0394A55-0D5E-E449-981A-A375C652B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48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ign with the University of Nebraska Medical Center logo.">
            <a:extLst>
              <a:ext uri="{FF2B5EF4-FFF2-40B4-BE49-F238E27FC236}">
                <a16:creationId xmlns:a16="http://schemas.microsoft.com/office/drawing/2014/main" id="{ED2F18DB-5599-2A86-4256-48E6CC3A0D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e Durham Research Center towers">
            <a:extLst>
              <a:ext uri="{FF2B5EF4-FFF2-40B4-BE49-F238E27FC236}">
                <a16:creationId xmlns:a16="http://schemas.microsoft.com/office/drawing/2014/main" id="{3811E62C-36B4-33DA-7520-BD74FE387D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4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UNMC emblem logo on a red background">
            <a:extLst>
              <a:ext uri="{FF2B5EF4-FFF2-40B4-BE49-F238E27FC236}">
                <a16:creationId xmlns:a16="http://schemas.microsoft.com/office/drawing/2014/main" id="{C6DEF109-623B-EF3B-73FD-2EB33172A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51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0B12230-59B9-A24B-A44C-02DFFFF282D9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28" y="154483"/>
            <a:ext cx="7887572" cy="922352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028" y="1178033"/>
            <a:ext cx="8459943" cy="3681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1" r:id="rId3"/>
    <p:sldLayoutId id="2147483745" r:id="rId4"/>
    <p:sldLayoutId id="2147483728" r:id="rId5"/>
    <p:sldLayoutId id="2147483744" r:id="rId6"/>
    <p:sldLayoutId id="2147483743" r:id="rId7"/>
    <p:sldLayoutId id="2147483746" r:id="rId8"/>
    <p:sldLayoutId id="2147483747" r:id="rId9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458788" indent="-287338" algn="l" defTabSz="457200" rtl="0" eaLnBrk="1" latinLnBrk="0" hangingPunct="1">
        <a:spcBef>
          <a:spcPct val="20000"/>
        </a:spcBef>
        <a:buFont typeface="Wingdings" charset="2"/>
        <a:buChar char="§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47713" indent="-227013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tabLst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090613" indent="-233363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1371600" indent="-2540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tabLst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goes here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Speaker Name</a:t>
            </a:r>
          </a:p>
          <a:p>
            <a:r>
              <a:rPr lang="en-US" dirty="0"/>
              <a:t>College or Department</a:t>
            </a:r>
          </a:p>
        </p:txBody>
      </p:sp>
    </p:spTree>
    <p:extLst>
      <p:ext uri="{BB962C8B-B14F-4D97-AF65-F5344CB8AC3E}">
        <p14:creationId xmlns:p14="http://schemas.microsoft.com/office/powerpoint/2010/main" val="1807328336"/>
      </p:ext>
    </p:extLst>
  </p:cSld>
  <p:clrMapOvr>
    <a:masterClrMapping/>
  </p:clrMapOvr>
</p:sld>
</file>

<file path=ppt/theme/theme1.xml><?xml version="1.0" encoding="utf-8"?>
<a:theme xmlns:a="http://schemas.openxmlformats.org/drawingml/2006/main" name="UNMC Theme">
  <a:themeElements>
    <a:clrScheme name="UNMC">
      <a:dk1>
        <a:srgbClr val="000000"/>
      </a:dk1>
      <a:lt1>
        <a:srgbClr val="FFFFFF"/>
      </a:lt1>
      <a:dk2>
        <a:srgbClr val="2F3A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129DBF"/>
      </a:accent4>
      <a:accent5>
        <a:srgbClr val="F26721"/>
      </a:accent5>
      <a:accent6>
        <a:srgbClr val="FCB614"/>
      </a:accent6>
      <a:hlink>
        <a:srgbClr val="A1B426"/>
      </a:hlink>
      <a:folHlink>
        <a:srgbClr val="129DB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8</Words>
  <Application>Microsoft Macintosh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Arial-BoldMT</vt:lpstr>
      <vt:lpstr>Calibri</vt:lpstr>
      <vt:lpstr>Wingdings</vt:lpstr>
      <vt:lpstr>UNMC Theme</vt:lpstr>
      <vt:lpstr>Title goes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Waples, Tom A</cp:lastModifiedBy>
  <cp:revision>51</cp:revision>
  <dcterms:created xsi:type="dcterms:W3CDTF">2014-09-17T15:14:42Z</dcterms:created>
  <dcterms:modified xsi:type="dcterms:W3CDTF">2025-06-24T22:42:41Z</dcterms:modified>
</cp:coreProperties>
</file>