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767AC24-2EBF-DD48-84C4-E58BA15744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5"/>
            <a:ext cx="8019651" cy="42385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B01948C-AA95-C720-EF95-1A722DCD6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76A08E-9A56-8521-AB10-527ECF7E8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9"/>
            <a:ext cx="3037840" cy="423723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3723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C22968-0391-9F1E-BD11-6D83F8370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49FE008-57BA-5F5A-BA79-7B5B59A69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8BA7EFE-98E7-D7ED-A909-10E6A70AE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DFE479A-8847-544D-BCBC-6A11A5907D6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75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35C8658-8656-7228-079E-10DEC9C0C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56</cp:revision>
  <dcterms:created xsi:type="dcterms:W3CDTF">2014-09-17T15:14:42Z</dcterms:created>
  <dcterms:modified xsi:type="dcterms:W3CDTF">2025-06-26T22:19:44Z</dcterms:modified>
</cp:coreProperties>
</file>