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6/26/25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812C7FFE-55C1-5549-AB7E-01E721D2D5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5004" y="63030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5004" y="2328870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6929" y="1205568"/>
            <a:ext cx="8095041" cy="3172704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EC772F-B9BF-784F-AD7D-9FE977C6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2E08165-A778-D420-E06B-C88F7E277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29" y="1214278"/>
            <a:ext cx="3991763" cy="3163994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810205" y="1214278"/>
            <a:ext cx="3991763" cy="316399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6EDA1F8-EC5D-0D44-A93D-FC0505C45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AAB12BD-2E5C-FE10-7BEF-29219EA5AF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922" y="1214278"/>
            <a:ext cx="3146780" cy="316399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80328" y="1222919"/>
            <a:ext cx="4822359" cy="3155352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676CA74-AF2D-6E4A-B00D-2E0493FB8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34B3257-94E9-A7A9-1FAF-AD120232B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28" y="1761404"/>
            <a:ext cx="8095041" cy="262461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06930" y="1184413"/>
            <a:ext cx="809504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7AD60D5-E043-474E-B27C-4D822F2F6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BF944C0-4CF0-504D-3AB3-23687CB90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879" y="1598065"/>
            <a:ext cx="8306440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5F2214CA-AA67-72D7-B83C-C7253374F1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5FADF7A8-EB19-034E-9B98-769F0EEA5D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ackground with black dots&#10;&#10;AI-generated content may be incorrect.">
            <a:extLst>
              <a:ext uri="{FF2B5EF4-FFF2-40B4-BE49-F238E27FC236}">
                <a16:creationId xmlns:a16="http://schemas.microsoft.com/office/drawing/2014/main" id="{288495A3-67E5-D00B-1C7C-2531E4873AB3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6194" y="154483"/>
            <a:ext cx="8125775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194" y="1178033"/>
            <a:ext cx="8125777" cy="31924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0D28A6C-9600-BD7F-8ADC-23BE739490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1789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52</cp:revision>
  <dcterms:created xsi:type="dcterms:W3CDTF">2014-09-17T15:14:42Z</dcterms:created>
  <dcterms:modified xsi:type="dcterms:W3CDTF">2025-06-26T22:12:54Z</dcterms:modified>
</cp:coreProperties>
</file>