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9F11767-AF98-6548-A3A5-0C737D6B2E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89313" y="960720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89313" y="2659283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350935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C20399-53AA-E59F-E56D-843EB19A3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EF580A1-4159-74E8-BC7B-A2AEFE7AE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5772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34908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ADC21-0F1B-6648-BD92-F0B0872D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5CCC6A3-C51C-5C7F-ED3E-D14412D4D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C42F36-D154-634A-8A87-7819C3A15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6E97C0B-746F-BA08-9EE6-4EEAD73682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1141B29-3D8E-2CFC-01BC-0CB45BEA8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5FADF7A8-EB19-034E-9B98-769F0EEA5D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C74819B5-8A34-9041-A4B1-6879C51C7F0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370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E151247-5606-2852-E28F-109DCBE35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038" y="475124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1781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50</cp:revision>
  <dcterms:created xsi:type="dcterms:W3CDTF">2014-09-17T15:14:42Z</dcterms:created>
  <dcterms:modified xsi:type="dcterms:W3CDTF">2025-06-25T22:06:40Z</dcterms:modified>
</cp:coreProperties>
</file>