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56" r:id="rId2"/>
  </p:sldIdLst>
  <p:sldSz cx="4572000" cy="6400800"/>
  <p:notesSz cx="6858000" cy="9144000"/>
  <p:defaultTextStyle>
    <a:defPPr>
      <a:defRPr lang="en-US"/>
    </a:defPPr>
    <a:lvl1pPr marL="0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1pPr>
    <a:lvl2pPr marL="313502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2pPr>
    <a:lvl3pPr marL="627004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3pPr>
    <a:lvl4pPr marL="940506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4pPr>
    <a:lvl5pPr marL="1254008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5pPr>
    <a:lvl6pPr marL="1567510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6pPr>
    <a:lvl7pPr marL="1881012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7pPr>
    <a:lvl8pPr marL="2194514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8pPr>
    <a:lvl9pPr marL="2508016" algn="l" defTabSz="313502" rtl="0" eaLnBrk="1" latinLnBrk="0" hangingPunct="1">
      <a:defRPr sz="123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16" userDrawn="1">
          <p15:clr>
            <a:srgbClr val="A4A3A4"/>
          </p15:clr>
        </p15:guide>
        <p15:guide id="2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7" autoAdjust="0"/>
    <p:restoredTop sz="94521" autoAdjust="0"/>
  </p:normalViewPr>
  <p:slideViewPr>
    <p:cSldViewPr snapToGrid="0" snapToObjects="1">
      <p:cViewPr>
        <p:scale>
          <a:sx n="108" d="100"/>
          <a:sy n="108" d="100"/>
        </p:scale>
        <p:origin x="2832" y="512"/>
      </p:cViewPr>
      <p:guideLst>
        <p:guide orient="horz" pos="2016"/>
        <p:guide pos="14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43000"/>
            <a:ext cx="2203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1pPr>
    <a:lvl2pPr marL="313502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2pPr>
    <a:lvl3pPr marL="627004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3pPr>
    <a:lvl4pPr marL="940506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4pPr>
    <a:lvl5pPr marL="1254008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5pPr>
    <a:lvl6pPr marL="1567510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6pPr>
    <a:lvl7pPr marL="1881012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7pPr>
    <a:lvl8pPr marL="2194514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8pPr>
    <a:lvl9pPr marL="2508016" algn="l" defTabSz="627004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ve The Date -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" y="2991316"/>
            <a:ext cx="3830855" cy="120067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4337787"/>
            <a:ext cx="3830855" cy="1763633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3047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58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377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4pPr>
            <a:lvl5pPr marL="1219170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5pPr>
            <a:lvl6pPr marL="1523962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6pPr>
            <a:lvl7pPr marL="1828755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7pPr>
            <a:lvl8pPr marL="2133547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8pPr>
            <a:lvl9pPr marL="2438339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38325" y="891590"/>
            <a:ext cx="2733676" cy="195392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ve The Date -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een square with white text&#10;&#10;AI-generated content may be incorrect.">
            <a:extLst>
              <a:ext uri="{FF2B5EF4-FFF2-40B4-BE49-F238E27FC236}">
                <a16:creationId xmlns:a16="http://schemas.microsoft.com/office/drawing/2014/main" id="{B7F1184F-BAC3-175D-7CF9-E7A2D51D71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4572000" cy="6400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38325" y="891590"/>
            <a:ext cx="2733676" cy="1953929"/>
          </a:xfrm>
        </p:spPr>
        <p:txBody>
          <a:bodyPr/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13F1C76-85E8-F125-A2CA-12F2C2EB9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2991316"/>
            <a:ext cx="3830855" cy="120067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64F6A01-89D8-624F-0BDA-B534E2313E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" y="4337787"/>
            <a:ext cx="3830855" cy="1763633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3047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58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377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4pPr>
            <a:lvl5pPr marL="1219170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5pPr>
            <a:lvl6pPr marL="1523962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6pPr>
            <a:lvl7pPr marL="1828755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7pPr>
            <a:lvl8pPr marL="2133547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8pPr>
            <a:lvl9pPr marL="2438339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5646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ve The Date -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ue square with white text&#10;&#10;AI-generated content may be incorrect.">
            <a:extLst>
              <a:ext uri="{FF2B5EF4-FFF2-40B4-BE49-F238E27FC236}">
                <a16:creationId xmlns:a16="http://schemas.microsoft.com/office/drawing/2014/main" id="{C8A3B4E3-9A54-2EBD-91C7-EBE8D9218E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4572000" cy="6400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838325" y="891590"/>
            <a:ext cx="2733676" cy="1953929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FF96F4F-600A-5CAE-8F70-E1406989A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2991316"/>
            <a:ext cx="3830855" cy="120067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E2B2AB6-B858-6579-600C-B4E65A95F2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" y="4337787"/>
            <a:ext cx="3830855" cy="1763633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30479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585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377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4pPr>
            <a:lvl5pPr marL="1219170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5pPr>
            <a:lvl6pPr marL="1523962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6pPr>
            <a:lvl7pPr marL="1828755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7pPr>
            <a:lvl8pPr marL="2133547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8pPr>
            <a:lvl9pPr marL="2438339" indent="0">
              <a:buNone/>
              <a:defRPr sz="93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783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square with white text&#10;&#10;AI-generated content may be incorrect.">
            <a:extLst>
              <a:ext uri="{FF2B5EF4-FFF2-40B4-BE49-F238E27FC236}">
                <a16:creationId xmlns:a16="http://schemas.microsoft.com/office/drawing/2014/main" id="{35469C25-7E99-FE2F-E64C-DA520673254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4572000" cy="64008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7259" y="2926080"/>
            <a:ext cx="3869356" cy="473788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259" y="3474720"/>
            <a:ext cx="3869356" cy="2572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</p:sldLayoutIdLst>
  <p:txStyles>
    <p:titleStyle>
      <a:lvl1pPr algn="l" defTabSz="304793" rtl="0" eaLnBrk="1" latinLnBrk="0" hangingPunct="1">
        <a:lnSpc>
          <a:spcPct val="90000"/>
        </a:lnSpc>
        <a:spcBef>
          <a:spcPct val="0"/>
        </a:spcBef>
        <a:buNone/>
        <a:defRPr sz="2000" b="1" i="0" kern="1200" baseline="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304793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305851" indent="-191554" algn="l" defTabSz="304793" rtl="0" eaLnBrk="1" latinLnBrk="0" hangingPunct="1">
        <a:spcBef>
          <a:spcPct val="20000"/>
        </a:spcBef>
        <a:buFont typeface="Wingdings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498463" indent="-151338" algn="l" defTabSz="304793" rtl="0" eaLnBrk="1" latinLnBrk="0" hangingPunct="1">
        <a:lnSpc>
          <a:spcPct val="90000"/>
        </a:lnSpc>
        <a:spcBef>
          <a:spcPct val="20000"/>
        </a:spcBef>
        <a:buFont typeface="Arial"/>
        <a:buChar char="•"/>
        <a:tabLst/>
        <a:defRPr sz="1400" kern="1200">
          <a:solidFill>
            <a:schemeClr val="tx1"/>
          </a:solidFill>
          <a:latin typeface="Arial"/>
          <a:ea typeface="+mn-ea"/>
          <a:cs typeface="Arial"/>
        </a:defRPr>
      </a:lvl3pPr>
      <a:lvl4pPr marL="727057" indent="-155572" algn="l" defTabSz="304793" rtl="0" eaLnBrk="1" latinLnBrk="0" hangingPunct="1">
        <a:lnSpc>
          <a:spcPct val="90000"/>
        </a:lnSpc>
        <a:spcBef>
          <a:spcPct val="20000"/>
        </a:spcBef>
        <a:buFont typeface="Arial"/>
        <a:buChar char="–"/>
        <a:tabLst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914377" indent="-169329" algn="l" defTabSz="304793" rtl="0" eaLnBrk="1" latinLnBrk="0" hangingPunct="1">
        <a:lnSpc>
          <a:spcPct val="90000"/>
        </a:lnSpc>
        <a:spcBef>
          <a:spcPct val="20000"/>
        </a:spcBef>
        <a:buFont typeface="Arial"/>
        <a:buChar char="»"/>
        <a:tabLst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1676358" indent="-152396" algn="l" defTabSz="304793" rtl="0" eaLnBrk="1" latinLnBrk="0" hangingPunct="1">
        <a:spcBef>
          <a:spcPct val="20000"/>
        </a:spcBef>
        <a:buFont typeface="Arial"/>
        <a:buChar char="•"/>
        <a:defRPr sz="1334" kern="1200">
          <a:solidFill>
            <a:schemeClr val="tx1"/>
          </a:solidFill>
          <a:latin typeface="+mn-lt"/>
          <a:ea typeface="+mn-ea"/>
          <a:cs typeface="+mn-cs"/>
        </a:defRPr>
      </a:lvl6pPr>
      <a:lvl7pPr marL="1981151" indent="-152396" algn="l" defTabSz="304793" rtl="0" eaLnBrk="1" latinLnBrk="0" hangingPunct="1">
        <a:spcBef>
          <a:spcPct val="20000"/>
        </a:spcBef>
        <a:buFont typeface="Arial"/>
        <a:buChar char="•"/>
        <a:defRPr sz="1334" kern="1200">
          <a:solidFill>
            <a:schemeClr val="tx1"/>
          </a:solidFill>
          <a:latin typeface="+mn-lt"/>
          <a:ea typeface="+mn-ea"/>
          <a:cs typeface="+mn-cs"/>
        </a:defRPr>
      </a:lvl7pPr>
      <a:lvl8pPr marL="2285943" indent="-152396" algn="l" defTabSz="304793" rtl="0" eaLnBrk="1" latinLnBrk="0" hangingPunct="1">
        <a:spcBef>
          <a:spcPct val="20000"/>
        </a:spcBef>
        <a:buFont typeface="Arial"/>
        <a:buChar char="•"/>
        <a:defRPr sz="1334" kern="1200">
          <a:solidFill>
            <a:schemeClr val="tx1"/>
          </a:solidFill>
          <a:latin typeface="+mn-lt"/>
          <a:ea typeface="+mn-ea"/>
          <a:cs typeface="+mn-cs"/>
        </a:defRPr>
      </a:lvl8pPr>
      <a:lvl9pPr marL="2590735" indent="-152396" algn="l" defTabSz="304793" rtl="0" eaLnBrk="1" latinLnBrk="0" hangingPunct="1">
        <a:spcBef>
          <a:spcPct val="20000"/>
        </a:spcBef>
        <a:buFont typeface="Arial"/>
        <a:buChar char="•"/>
        <a:defRPr sz="13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793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585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77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170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3962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755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547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339" algn="l" defTabSz="304793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BE77C-237D-1BBA-AC1B-A2B5DF907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Title Goes Here</a:t>
            </a:r>
            <a:br>
              <a:rPr lang="en-US" dirty="0"/>
            </a:br>
            <a:r>
              <a:rPr lang="en-US" dirty="0"/>
              <a:t>Date</a:t>
            </a:r>
            <a:br>
              <a:rPr lang="en-US" dirty="0"/>
            </a:br>
            <a:r>
              <a:rPr lang="en-US" dirty="0"/>
              <a:t>Location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2DA78-9E8E-AF07-AE20-19FFF0B926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Additional information goes here.</a:t>
            </a:r>
          </a:p>
        </p:txBody>
      </p:sp>
      <p:pic>
        <p:nvPicPr>
          <p:cNvPr id="6" name="Picture Placeholder 5" descr="Image of the Wigton Heritage Center atrium">
            <a:extLst>
              <a:ext uri="{FF2B5EF4-FFF2-40B4-BE49-F238E27FC236}">
                <a16:creationId xmlns:a16="http://schemas.microsoft.com/office/drawing/2014/main" id="{350FC57C-2549-F8B0-55B8-3934D6E5CAD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5839511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5505</TotalTime>
  <Words>13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UNMC Theme</vt:lpstr>
      <vt:lpstr>Event Title Goes Here Date Location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60</cp:revision>
  <dcterms:created xsi:type="dcterms:W3CDTF">2014-09-17T15:14:42Z</dcterms:created>
  <dcterms:modified xsi:type="dcterms:W3CDTF">2025-06-26T22:52:52Z</dcterms:modified>
</cp:coreProperties>
</file>