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0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168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7/31/25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logo for a child research center&#10;&#10;Description automatically generated">
            <a:extLst>
              <a:ext uri="{FF2B5EF4-FFF2-40B4-BE49-F238E27FC236}">
                <a16:creationId xmlns:a16="http://schemas.microsoft.com/office/drawing/2014/main" id="{34F32061-06ED-92E9-A28F-D84700DB8A2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668727"/>
            <a:ext cx="7088318" cy="733353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accent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1602814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baseline="0">
                <a:solidFill>
                  <a:schemeClr val="tx2"/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9" y="171898"/>
            <a:ext cx="7928211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8"/>
            <a:ext cx="7928211" cy="3549226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2F66179-CF8D-E620-BD0C-E95D513985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51981" y="4754794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7"/>
            <a:ext cx="3925173" cy="370606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365389" y="1214278"/>
            <a:ext cx="3925172" cy="3540516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42030" y="180607"/>
            <a:ext cx="794853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081B1B63-5CFD-40ED-EAF6-489CB2E947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51981" y="4754794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163192"/>
            <a:ext cx="7999332" cy="922352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688648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20"/>
            <a:ext cx="4572442" cy="3426572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6A9378B-B7EE-19F7-B2C4-0BE9BD41DD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51981" y="4754794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7927492" cy="2993390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163191"/>
            <a:ext cx="792821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792821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4ACD8793-7A5E-2AB7-FD1C-E5F3406809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51981" y="4754794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3" y="1598065"/>
            <a:ext cx="8111118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39EC462B-B222-B168-80E5-D9618A959B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51981" y="4754794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logo for a child health research institute&#10;&#10;Description automatically generated">
            <a:extLst>
              <a:ext uri="{FF2B5EF4-FFF2-40B4-BE49-F238E27FC236}">
                <a16:creationId xmlns:a16="http://schemas.microsoft.com/office/drawing/2014/main" id="{3F671A65-7AD8-3F98-30FC-52348213D4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white background with black dots&#10;&#10;Description automatically generated">
            <a:extLst>
              <a:ext uri="{FF2B5EF4-FFF2-40B4-BE49-F238E27FC236}">
                <a16:creationId xmlns:a16="http://schemas.microsoft.com/office/drawing/2014/main" id="{18BF225F-5EF8-BA57-337A-B8CD98505DB6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7872204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9" y="1178033"/>
            <a:ext cx="7872204" cy="35767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5E546084-9A7A-004C-750E-AA67355446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51981" y="4754794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3763" y="790647"/>
            <a:ext cx="7088318" cy="733353"/>
          </a:xfrm>
        </p:spPr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3763" y="1724734"/>
            <a:ext cx="7088318" cy="1291335"/>
          </a:xfrm>
        </p:spPr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A1B426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958</TotalTime>
  <Words>8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54</cp:revision>
  <dcterms:created xsi:type="dcterms:W3CDTF">2014-09-17T15:14:42Z</dcterms:created>
  <dcterms:modified xsi:type="dcterms:W3CDTF">2025-07-31T20:14:59Z</dcterms:modified>
</cp:coreProperties>
</file>