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1"/>
  </p:sldMasterIdLst>
  <p:notesMasterIdLst>
    <p:notesMasterId r:id="rId3"/>
  </p:notesMasterIdLst>
  <p:sldIdLst>
    <p:sldId id="256" r:id="rId2"/>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D122A"/>
    <a:srgbClr val="989EA3"/>
    <a:srgbClr val="AC1F2D"/>
    <a:srgbClr val="C3CD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470" autoAdjust="0"/>
    <p:restoredTop sz="94658" autoAdjust="0"/>
  </p:normalViewPr>
  <p:slideViewPr>
    <p:cSldViewPr snapToGrid="0" snapToObjects="1">
      <p:cViewPr varScale="1">
        <p:scale>
          <a:sx n="79" d="100"/>
          <a:sy n="79" d="100"/>
        </p:scale>
        <p:origin x="3712" y="200"/>
      </p:cViewPr>
      <p:guideLst>
        <p:guide orient="horz" pos="3168"/>
        <p:guide pos="2448"/>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65F4D5-43DD-7B48-B67B-A044ADAA99F6}" type="datetimeFigureOut">
              <a:rPr lang="en-US" smtClean="0"/>
              <a:t>7/31/25</a:t>
            </a:fld>
            <a:endParaRPr lang="en-US"/>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4213CB-3025-634C-B919-29B4BD0A6275}" type="slidenum">
              <a:rPr lang="en-US" smtClean="0"/>
              <a:t>‹#›</a:t>
            </a:fld>
            <a:endParaRPr lang="en-US"/>
          </a:p>
        </p:txBody>
      </p:sp>
    </p:spTree>
    <p:extLst>
      <p:ext uri="{BB962C8B-B14F-4D97-AF65-F5344CB8AC3E}">
        <p14:creationId xmlns:p14="http://schemas.microsoft.com/office/powerpoint/2010/main" val="4147416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UNMC/Childrens – 1">
    <p:spTree>
      <p:nvGrpSpPr>
        <p:cNvPr id="1" name=""/>
        <p:cNvGrpSpPr/>
        <p:nvPr/>
      </p:nvGrpSpPr>
      <p:grpSpPr>
        <a:xfrm>
          <a:off x="0" y="0"/>
          <a:ext cx="0" cy="0"/>
          <a:chOff x="0" y="0"/>
          <a:chExt cx="0" cy="0"/>
        </a:xfrm>
      </p:grpSpPr>
      <p:sp>
        <p:nvSpPr>
          <p:cNvPr id="33" name="Text Placeholder 5">
            <a:extLst>
              <a:ext uri="{FF2B5EF4-FFF2-40B4-BE49-F238E27FC236}">
                <a16:creationId xmlns:a16="http://schemas.microsoft.com/office/drawing/2014/main" id="{677D3E8F-421A-9142-959A-07EED67EEE2F}"/>
              </a:ext>
            </a:extLst>
          </p:cNvPr>
          <p:cNvSpPr>
            <a:spLocks noGrp="1"/>
          </p:cNvSpPr>
          <p:nvPr>
            <p:ph type="body" sz="quarter" idx="17" hasCustomPrompt="1"/>
          </p:nvPr>
        </p:nvSpPr>
        <p:spPr>
          <a:xfrm>
            <a:off x="811565" y="8486924"/>
            <a:ext cx="6126262" cy="293185"/>
          </a:xfrm>
          <a:prstGeom prst="rect">
            <a:avLst/>
          </a:prstGeom>
        </p:spPr>
        <p:txBody>
          <a:bodyPr vert="horz" anchor="t"/>
          <a:lstStyle>
            <a:lvl1pPr marL="0" marR="0" indent="0" algn="l" defTabSz="457200" rtl="0" eaLnBrk="1" fontAlgn="auto" latinLnBrk="0" hangingPunct="1">
              <a:lnSpc>
                <a:spcPct val="90000"/>
              </a:lnSpc>
              <a:spcBef>
                <a:spcPct val="20000"/>
              </a:spcBef>
              <a:spcAft>
                <a:spcPts val="0"/>
              </a:spcAft>
              <a:buClrTx/>
              <a:buSzTx/>
              <a:buFontTx/>
              <a:buNone/>
              <a:tabLst/>
              <a:defRPr lang="en-US" sz="1600" b="1" smtClean="0">
                <a:effectLst/>
              </a:defRPr>
            </a:lvl1pPr>
          </a:lstStyle>
          <a:p>
            <a:pPr marL="0" marR="0" lvl="0" indent="0" algn="l" defTabSz="457200" rtl="0" eaLnBrk="1" fontAlgn="auto" latinLnBrk="0" hangingPunct="1">
              <a:lnSpc>
                <a:spcPct val="90000"/>
              </a:lnSpc>
              <a:spcBef>
                <a:spcPct val="20000"/>
              </a:spcBef>
              <a:spcAft>
                <a:spcPts val="0"/>
              </a:spcAft>
              <a:buClrTx/>
              <a:buSzTx/>
              <a:buFontTx/>
              <a:buNone/>
              <a:tabLst/>
              <a:defRPr/>
            </a:pPr>
            <a:r>
              <a:rPr lang="en-US" dirty="0"/>
              <a:t>RSVP to </a:t>
            </a:r>
            <a:r>
              <a:rPr lang="en-US" dirty="0" err="1"/>
              <a:t>email@unmc.edu</a:t>
            </a:r>
            <a:r>
              <a:rPr lang="en-US" dirty="0"/>
              <a:t> or call 402.123.4567</a:t>
            </a:r>
          </a:p>
        </p:txBody>
      </p:sp>
      <p:sp>
        <p:nvSpPr>
          <p:cNvPr id="34" name="Text Placeholder 4">
            <a:extLst>
              <a:ext uri="{FF2B5EF4-FFF2-40B4-BE49-F238E27FC236}">
                <a16:creationId xmlns:a16="http://schemas.microsoft.com/office/drawing/2014/main" id="{A710D1B3-422A-824E-BDAF-35257B63735B}"/>
              </a:ext>
            </a:extLst>
          </p:cNvPr>
          <p:cNvSpPr>
            <a:spLocks noGrp="1"/>
          </p:cNvSpPr>
          <p:nvPr>
            <p:ph type="body" sz="quarter" idx="18" hasCustomPrompt="1"/>
          </p:nvPr>
        </p:nvSpPr>
        <p:spPr>
          <a:xfrm>
            <a:off x="811564" y="6368035"/>
            <a:ext cx="6126263" cy="1787445"/>
          </a:xfrm>
          <a:prstGeom prst="rect">
            <a:avLst/>
          </a:prstGeom>
        </p:spPr>
        <p:txBody>
          <a:bodyPr vert="horz" anchor="t"/>
          <a:lstStyle>
            <a:lvl1pPr marL="0" marR="0" indent="0" algn="l" defTabSz="457200" rtl="0" eaLnBrk="1" fontAlgn="auto" latinLnBrk="0" hangingPunct="1">
              <a:lnSpc>
                <a:spcPts val="1640"/>
              </a:lnSpc>
              <a:spcBef>
                <a:spcPct val="20000"/>
              </a:spcBef>
              <a:spcAft>
                <a:spcPts val="0"/>
              </a:spcAft>
              <a:buClrTx/>
              <a:buSzTx/>
              <a:buFontTx/>
              <a:buNone/>
              <a:tabLst/>
              <a:defRPr lang="en-US" sz="1400" b="0" i="0" smtClean="0">
                <a:effectLst/>
              </a:defRPr>
            </a:lvl1pPr>
          </a:lstStyle>
          <a:p>
            <a:pPr marL="0" marR="0" lvl="0" indent="0" algn="l" defTabSz="457200" rtl="0" eaLnBrk="1" fontAlgn="auto" latinLnBrk="0" hangingPunct="1">
              <a:lnSpc>
                <a:spcPts val="1640"/>
              </a:lnSpc>
              <a:spcBef>
                <a:spcPct val="20000"/>
              </a:spcBef>
              <a:spcAft>
                <a:spcPts val="0"/>
              </a:spcAft>
              <a:buClrTx/>
              <a:buSzTx/>
              <a:buFontTx/>
              <a:buNone/>
              <a:tabLst/>
              <a:defRPr/>
            </a:pPr>
            <a:r>
              <a:rPr lang="en-US" dirty="0"/>
              <a:t>Event description goes here.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Curabitur</a:t>
            </a:r>
            <a:r>
              <a:rPr lang="en-US" dirty="0"/>
              <a:t> sed </a:t>
            </a:r>
            <a:r>
              <a:rPr lang="en-US" dirty="0" err="1"/>
              <a:t>elit</a:t>
            </a:r>
            <a:r>
              <a:rPr lang="en-US" dirty="0"/>
              <a:t> pharetra </a:t>
            </a:r>
            <a:r>
              <a:rPr lang="en-US" dirty="0" err="1"/>
              <a:t>orci</a:t>
            </a:r>
            <a:r>
              <a:rPr lang="en-US" dirty="0"/>
              <a:t> </a:t>
            </a:r>
            <a:r>
              <a:rPr lang="en-US" dirty="0" err="1"/>
              <a:t>congue</a:t>
            </a:r>
            <a:r>
              <a:rPr lang="en-US" dirty="0"/>
              <a:t> </a:t>
            </a:r>
            <a:r>
              <a:rPr lang="en-US" dirty="0" err="1"/>
              <a:t>tincidunt</a:t>
            </a:r>
            <a:r>
              <a:rPr lang="en-US" dirty="0"/>
              <a:t>. Maecenas sed </a:t>
            </a:r>
            <a:r>
              <a:rPr lang="en-US" dirty="0" err="1"/>
              <a:t>tortor</a:t>
            </a:r>
            <a:r>
              <a:rPr lang="en-US" dirty="0"/>
              <a:t> sem. </a:t>
            </a:r>
            <a:r>
              <a:rPr lang="en-US" dirty="0" err="1"/>
              <a:t>Orci</a:t>
            </a:r>
            <a:r>
              <a:rPr lang="en-US" dirty="0"/>
              <a:t> </a:t>
            </a:r>
            <a:r>
              <a:rPr lang="en-US" dirty="0" err="1"/>
              <a:t>varius</a:t>
            </a:r>
            <a:r>
              <a:rPr lang="en-US" dirty="0"/>
              <a:t> </a:t>
            </a:r>
            <a:r>
              <a:rPr lang="en-US" dirty="0" err="1"/>
              <a:t>natoque</a:t>
            </a:r>
            <a:r>
              <a:rPr lang="en-US" dirty="0"/>
              <a:t> </a:t>
            </a:r>
            <a:r>
              <a:rPr lang="en-US" dirty="0" err="1"/>
              <a:t>penatibus</a:t>
            </a:r>
            <a:r>
              <a:rPr lang="en-US" dirty="0"/>
              <a:t> et </a:t>
            </a:r>
            <a:r>
              <a:rPr lang="en-US" dirty="0" err="1"/>
              <a:t>magnis</a:t>
            </a:r>
            <a:r>
              <a:rPr lang="en-US" dirty="0"/>
              <a:t> dis parturient </a:t>
            </a:r>
            <a:r>
              <a:rPr lang="en-US" dirty="0" err="1"/>
              <a:t>montes</a:t>
            </a:r>
            <a:r>
              <a:rPr lang="en-US" dirty="0"/>
              <a:t>, </a:t>
            </a:r>
            <a:r>
              <a:rPr lang="en-US" dirty="0" err="1"/>
              <a:t>nascetur</a:t>
            </a:r>
            <a:r>
              <a:rPr lang="en-US" dirty="0"/>
              <a:t> </a:t>
            </a:r>
            <a:r>
              <a:rPr lang="en-US" dirty="0" err="1"/>
              <a:t>ridiculus</a:t>
            </a:r>
            <a:r>
              <a:rPr lang="en-US" dirty="0"/>
              <a:t> mus. Sed </a:t>
            </a:r>
            <a:r>
              <a:rPr lang="en-US" dirty="0" err="1"/>
              <a:t>massa</a:t>
            </a:r>
            <a:r>
              <a:rPr lang="en-US" dirty="0"/>
              <a:t> </a:t>
            </a:r>
            <a:r>
              <a:rPr lang="en-US" dirty="0" err="1"/>
              <a:t>leo</a:t>
            </a:r>
            <a:r>
              <a:rPr lang="en-US" dirty="0"/>
              <a:t>, </a:t>
            </a:r>
            <a:r>
              <a:rPr lang="en-US" dirty="0" err="1"/>
              <a:t>sollicitudin</a:t>
            </a:r>
            <a:r>
              <a:rPr lang="en-US" dirty="0"/>
              <a:t> in </a:t>
            </a:r>
            <a:r>
              <a:rPr lang="en-US" dirty="0" err="1"/>
              <a:t>augue</a:t>
            </a:r>
            <a:r>
              <a:rPr lang="en-US" dirty="0"/>
              <a:t> ac, convallis </a:t>
            </a:r>
            <a:r>
              <a:rPr lang="en-US" dirty="0" err="1"/>
              <a:t>aliquet</a:t>
            </a:r>
            <a:r>
              <a:rPr lang="en-US" dirty="0"/>
              <a:t> est. Nunc in </a:t>
            </a:r>
            <a:r>
              <a:rPr lang="en-US" dirty="0" err="1"/>
              <a:t>sapien</a:t>
            </a:r>
            <a:r>
              <a:rPr lang="en-US" dirty="0"/>
              <a:t> non </a:t>
            </a:r>
            <a:r>
              <a:rPr lang="en-US" dirty="0" err="1"/>
              <a:t>orci</a:t>
            </a:r>
            <a:r>
              <a:rPr lang="en-US" dirty="0"/>
              <a:t> </a:t>
            </a:r>
            <a:r>
              <a:rPr lang="en-US" dirty="0" err="1"/>
              <a:t>imperdiet</a:t>
            </a:r>
            <a:r>
              <a:rPr lang="en-US" dirty="0"/>
              <a:t> </a:t>
            </a:r>
            <a:r>
              <a:rPr lang="en-US" dirty="0" err="1"/>
              <a:t>auctor</a:t>
            </a:r>
            <a:r>
              <a:rPr lang="en-US" dirty="0"/>
              <a:t> </a:t>
            </a:r>
            <a:r>
              <a:rPr lang="en-US" dirty="0" err="1"/>
              <a:t>ut</a:t>
            </a:r>
            <a:r>
              <a:rPr lang="en-US" dirty="0"/>
              <a:t> </a:t>
            </a:r>
            <a:r>
              <a:rPr lang="en-US" dirty="0" err="1"/>
              <a:t>eu</a:t>
            </a:r>
            <a:r>
              <a:rPr lang="en-US" dirty="0"/>
              <a:t> </a:t>
            </a:r>
            <a:r>
              <a:rPr lang="en-US" dirty="0" err="1"/>
              <a:t>turpis</a:t>
            </a:r>
            <a:r>
              <a:rPr lang="en-US" dirty="0"/>
              <a:t>. </a:t>
            </a:r>
            <a:r>
              <a:rPr lang="en-US" dirty="0" err="1"/>
              <a:t>Vivamus</a:t>
            </a:r>
            <a:r>
              <a:rPr lang="en-US" dirty="0"/>
              <a:t> fermentum gravida </a:t>
            </a:r>
            <a:r>
              <a:rPr lang="en-US" dirty="0" err="1"/>
              <a:t>placerat</a:t>
            </a:r>
            <a:r>
              <a:rPr lang="en-US" dirty="0"/>
              <a:t>. Duis </a:t>
            </a:r>
            <a:r>
              <a:rPr lang="en-US" dirty="0" err="1"/>
              <a:t>ullamcorper</a:t>
            </a:r>
            <a:r>
              <a:rPr lang="en-US" dirty="0"/>
              <a:t> </a:t>
            </a:r>
            <a:r>
              <a:rPr lang="en-US" dirty="0" err="1"/>
              <a:t>ultricies</a:t>
            </a:r>
            <a:r>
              <a:rPr lang="en-US" dirty="0"/>
              <a:t> </a:t>
            </a:r>
            <a:r>
              <a:rPr lang="en-US" dirty="0" err="1"/>
              <a:t>odio</a:t>
            </a:r>
            <a:r>
              <a:rPr lang="en-US" dirty="0"/>
              <a:t>. Sed </a:t>
            </a:r>
            <a:r>
              <a:rPr lang="en-US" dirty="0" err="1"/>
              <a:t>tincidunt</a:t>
            </a:r>
            <a:r>
              <a:rPr lang="en-US" dirty="0"/>
              <a:t>, ligula </a:t>
            </a:r>
            <a:r>
              <a:rPr lang="en-US" dirty="0" err="1"/>
              <a:t>laoreet</a:t>
            </a:r>
            <a:r>
              <a:rPr lang="en-US" dirty="0"/>
              <a:t> </a:t>
            </a:r>
            <a:r>
              <a:rPr lang="en-US" dirty="0" err="1"/>
              <a:t>interdum</a:t>
            </a:r>
            <a:r>
              <a:rPr lang="en-US" dirty="0"/>
              <a:t> </a:t>
            </a:r>
            <a:r>
              <a:rPr lang="en-US" dirty="0" err="1"/>
              <a:t>imperdiet</a:t>
            </a:r>
            <a:r>
              <a:rPr lang="en-US" dirty="0"/>
              <a:t>, </a:t>
            </a:r>
            <a:r>
              <a:rPr lang="en-US" dirty="0" err="1"/>
              <a:t>enim</a:t>
            </a:r>
            <a:r>
              <a:rPr lang="en-US" dirty="0"/>
              <a:t> </a:t>
            </a:r>
            <a:r>
              <a:rPr lang="en-US" dirty="0" err="1"/>
              <a:t>sem</a:t>
            </a:r>
            <a:r>
              <a:rPr lang="en-US" dirty="0"/>
              <a:t> pharetra </a:t>
            </a:r>
            <a:r>
              <a:rPr lang="en-US" dirty="0" err="1"/>
              <a:t>augue</a:t>
            </a:r>
            <a:r>
              <a:rPr lang="en-US" dirty="0"/>
              <a:t>, et </a:t>
            </a:r>
            <a:r>
              <a:rPr lang="en-US" dirty="0" err="1"/>
              <a:t>faucibus</a:t>
            </a:r>
            <a:r>
              <a:rPr lang="en-US" dirty="0"/>
              <a:t> </a:t>
            </a:r>
            <a:r>
              <a:rPr lang="en-US" dirty="0" err="1"/>
              <a:t>nisl</a:t>
            </a:r>
            <a:r>
              <a:rPr lang="en-US" dirty="0"/>
              <a:t> </a:t>
            </a:r>
            <a:r>
              <a:rPr lang="en-US" dirty="0" err="1"/>
              <a:t>mauris</a:t>
            </a:r>
            <a:r>
              <a:rPr lang="en-US" dirty="0"/>
              <a:t> vel </a:t>
            </a:r>
            <a:r>
              <a:rPr lang="en-US" dirty="0" err="1"/>
              <a:t>quam</a:t>
            </a:r>
            <a:r>
              <a:rPr lang="en-US" dirty="0"/>
              <a:t>. </a:t>
            </a:r>
            <a:r>
              <a:rPr lang="en-US" dirty="0" err="1"/>
              <a:t>Aenean</a:t>
            </a:r>
            <a:r>
              <a:rPr lang="en-US" dirty="0"/>
              <a:t> </a:t>
            </a:r>
            <a:r>
              <a:rPr lang="en-US" dirty="0" err="1"/>
              <a:t>blandit</a:t>
            </a:r>
            <a:r>
              <a:rPr lang="en-US" dirty="0"/>
              <a:t> </a:t>
            </a:r>
            <a:r>
              <a:rPr lang="en-US" dirty="0" err="1"/>
              <a:t>auctor</a:t>
            </a:r>
            <a:r>
              <a:rPr lang="en-US" dirty="0"/>
              <a:t> </a:t>
            </a:r>
            <a:r>
              <a:rPr lang="en-US" dirty="0" err="1"/>
              <a:t>egestas</a:t>
            </a:r>
            <a:r>
              <a:rPr lang="en-US" dirty="0"/>
              <a:t>.</a:t>
            </a:r>
          </a:p>
        </p:txBody>
      </p:sp>
      <p:sp>
        <p:nvSpPr>
          <p:cNvPr id="30" name="Text Placeholder 3">
            <a:extLst>
              <a:ext uri="{FF2B5EF4-FFF2-40B4-BE49-F238E27FC236}">
                <a16:creationId xmlns:a16="http://schemas.microsoft.com/office/drawing/2014/main" id="{7BBA7E7B-6512-094B-96CF-F2ECCAB08CCA}"/>
              </a:ext>
            </a:extLst>
          </p:cNvPr>
          <p:cNvSpPr>
            <a:spLocks noGrp="1"/>
          </p:cNvSpPr>
          <p:nvPr>
            <p:ph type="body" sz="quarter" idx="15" hasCustomPrompt="1"/>
          </p:nvPr>
        </p:nvSpPr>
        <p:spPr>
          <a:xfrm>
            <a:off x="811566" y="5621124"/>
            <a:ext cx="6126263" cy="666658"/>
          </a:xfrm>
          <a:prstGeom prst="rect">
            <a:avLst/>
          </a:prstGeom>
        </p:spPr>
        <p:txBody>
          <a:bodyPr vert="horz" anchor="t"/>
          <a:lstStyle>
            <a:lvl1pPr>
              <a:defRPr sz="2200" baseline="0"/>
            </a:lvl1pPr>
          </a:lstStyle>
          <a:p>
            <a:pPr lvl="0"/>
            <a:r>
              <a:rPr lang="en-US" dirty="0"/>
              <a:t>Date  |  Time  |  Location</a:t>
            </a:r>
          </a:p>
        </p:txBody>
      </p:sp>
      <p:sp>
        <p:nvSpPr>
          <p:cNvPr id="23" name="Title 2">
            <a:extLst>
              <a:ext uri="{FF2B5EF4-FFF2-40B4-BE49-F238E27FC236}">
                <a16:creationId xmlns:a16="http://schemas.microsoft.com/office/drawing/2014/main" id="{53A0B6CA-818B-5B4A-8243-B688C99CCF51}"/>
              </a:ext>
            </a:extLst>
          </p:cNvPr>
          <p:cNvSpPr>
            <a:spLocks noGrp="1"/>
          </p:cNvSpPr>
          <p:nvPr>
            <p:ph type="title" hasCustomPrompt="1"/>
          </p:nvPr>
        </p:nvSpPr>
        <p:spPr>
          <a:xfrm>
            <a:off x="811566" y="5097832"/>
            <a:ext cx="6126263" cy="457200"/>
          </a:xfrm>
          <a:prstGeom prst="rect">
            <a:avLst/>
          </a:prstGeom>
        </p:spPr>
        <p:txBody>
          <a:bodyPr/>
          <a:lstStyle>
            <a:lvl1pPr>
              <a:defRPr sz="3000"/>
            </a:lvl1pPr>
          </a:lstStyle>
          <a:p>
            <a:r>
              <a:rPr lang="en-US" dirty="0"/>
              <a:t>Event title goes here</a:t>
            </a:r>
          </a:p>
        </p:txBody>
      </p:sp>
      <p:sp>
        <p:nvSpPr>
          <p:cNvPr id="3" name="Picture Placeholder 1"/>
          <p:cNvSpPr>
            <a:spLocks noGrp="1"/>
          </p:cNvSpPr>
          <p:nvPr>
            <p:ph type="pic" sz="quarter" idx="13"/>
          </p:nvPr>
        </p:nvSpPr>
        <p:spPr>
          <a:xfrm>
            <a:off x="232229" y="1320285"/>
            <a:ext cx="7315200" cy="3448802"/>
          </a:xfrm>
          <a:prstGeom prst="rect">
            <a:avLst/>
          </a:prstGeom>
        </p:spPr>
        <p:txBody>
          <a:bodyPr vert="horz"/>
          <a:lstStyle/>
          <a:p>
            <a:endParaRPr lang="en-US" dirty="0"/>
          </a:p>
        </p:txBody>
      </p:sp>
    </p:spTree>
    <p:extLst>
      <p:ext uri="{BB962C8B-B14F-4D97-AF65-F5344CB8AC3E}">
        <p14:creationId xmlns:p14="http://schemas.microsoft.com/office/powerpoint/2010/main" val="8673863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UNMC and Children’s Nebraska logo">
            <a:extLst>
              <a:ext uri="{FF2B5EF4-FFF2-40B4-BE49-F238E27FC236}">
                <a16:creationId xmlns:a16="http://schemas.microsoft.com/office/drawing/2014/main" id="{1B1899E2-CAD8-C4E9-4ADB-7B27BDF2116C}"/>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0"/>
            <a:ext cx="7772400" cy="10058400"/>
          </a:xfrm>
          <a:prstGeom prst="rect">
            <a:avLst/>
          </a:prstGeom>
        </p:spPr>
      </p:pic>
    </p:spTree>
    <p:extLst>
      <p:ext uri="{BB962C8B-B14F-4D97-AF65-F5344CB8AC3E}">
        <p14:creationId xmlns:p14="http://schemas.microsoft.com/office/powerpoint/2010/main" val="1391905964"/>
      </p:ext>
    </p:extLst>
  </p:cSld>
  <p:clrMap bg1="lt1" tx1="dk1" bg2="lt2" tx2="dk2" accent1="accent1" accent2="accent2" accent3="accent3" accent4="accent4" accent5="accent5" accent6="accent6" hlink="hlink" folHlink="folHlink"/>
  <p:sldLayoutIdLst>
    <p:sldLayoutId id="2147483740" r:id="rId1"/>
  </p:sldLayoutIdLst>
  <p:txStyles>
    <p:titleStyle>
      <a:lvl1pPr algn="l" defTabSz="457200" rtl="0" eaLnBrk="1" latinLnBrk="0" hangingPunct="1">
        <a:lnSpc>
          <a:spcPct val="90000"/>
        </a:lnSpc>
        <a:spcBef>
          <a:spcPct val="0"/>
        </a:spcBef>
        <a:buNone/>
        <a:defRPr sz="4500" b="1" i="0" kern="1200" baseline="0">
          <a:solidFill>
            <a:srgbClr val="AC1F2D"/>
          </a:solidFill>
          <a:latin typeface="Arial"/>
          <a:ea typeface="+mj-ea"/>
          <a:cs typeface="Arial"/>
        </a:defRPr>
      </a:lvl1pPr>
    </p:titleStyle>
    <p:bodyStyle>
      <a:lvl1pPr marL="0" indent="0" algn="l" defTabSz="457200" rtl="0" eaLnBrk="1" latinLnBrk="0" hangingPunct="1">
        <a:lnSpc>
          <a:spcPct val="90000"/>
        </a:lnSpc>
        <a:spcBef>
          <a:spcPct val="20000"/>
        </a:spcBef>
        <a:buFontTx/>
        <a:buNone/>
        <a:defRPr sz="16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5">
            <a:extLst>
              <a:ext uri="{FF2B5EF4-FFF2-40B4-BE49-F238E27FC236}">
                <a16:creationId xmlns:a16="http://schemas.microsoft.com/office/drawing/2014/main" id="{94AEF2F3-1060-7B3B-C568-6665DBC2AFC8}"/>
              </a:ext>
            </a:extLst>
          </p:cNvPr>
          <p:cNvSpPr>
            <a:spLocks noGrp="1" noRot="1" noMove="1" noResize="1" noEditPoints="1" noAdjustHandles="1" noChangeArrowheads="1" noChangeShapeType="1"/>
          </p:cNvSpPr>
          <p:nvPr>
            <p:ph type="body" sz="quarter" idx="17"/>
          </p:nvPr>
        </p:nvSpPr>
        <p:spPr/>
        <p:txBody>
          <a:bodyPr/>
          <a:lstStyle/>
          <a:p>
            <a:r>
              <a:rPr lang="en-US" dirty="0"/>
              <a:t>RSVP to </a:t>
            </a:r>
            <a:r>
              <a:rPr lang="en-US" dirty="0" err="1"/>
              <a:t>email@unmc.edu</a:t>
            </a:r>
            <a:r>
              <a:rPr lang="en-US" dirty="0"/>
              <a:t> or call 402-123-4567</a:t>
            </a:r>
          </a:p>
        </p:txBody>
      </p:sp>
      <p:sp>
        <p:nvSpPr>
          <p:cNvPr id="3" name="Text Placeholder 4">
            <a:extLst>
              <a:ext uri="{FF2B5EF4-FFF2-40B4-BE49-F238E27FC236}">
                <a16:creationId xmlns:a16="http://schemas.microsoft.com/office/drawing/2014/main" id="{67D686A1-B692-E794-0890-99A34F80C6A5}"/>
              </a:ext>
            </a:extLst>
          </p:cNvPr>
          <p:cNvSpPr>
            <a:spLocks noGrp="1" noRot="1" noMove="1" noResize="1" noEditPoints="1" noAdjustHandles="1" noChangeArrowheads="1" noChangeShapeType="1"/>
          </p:cNvSpPr>
          <p:nvPr>
            <p:ph type="body" sz="quarter" idx="18"/>
          </p:nvPr>
        </p:nvSpPr>
        <p:spPr/>
        <p:txBody>
          <a:bodyPr/>
          <a:lstStyle/>
          <a:p>
            <a:r>
              <a:rPr lang="en-US" dirty="0"/>
              <a:t>Event description goes here. Event description goes here. Event description goes here. Event description goes here. Event description goes here. Event description goes here. Event description goes here. Event description goes here. Event description goes here. Event description goes here. Event description goes here. Event description goes here. Event description goes here. Event description goes here.</a:t>
            </a:r>
          </a:p>
        </p:txBody>
      </p:sp>
      <p:sp>
        <p:nvSpPr>
          <p:cNvPr id="4" name="Text Placeholder 3">
            <a:extLst>
              <a:ext uri="{FF2B5EF4-FFF2-40B4-BE49-F238E27FC236}">
                <a16:creationId xmlns:a16="http://schemas.microsoft.com/office/drawing/2014/main" id="{04074BAB-BCB9-F19A-A878-43308356F04A}"/>
              </a:ext>
            </a:extLst>
          </p:cNvPr>
          <p:cNvSpPr>
            <a:spLocks noGrp="1" noRot="1" noMove="1" noResize="1" noEditPoints="1" noAdjustHandles="1" noChangeArrowheads="1" noChangeShapeType="1"/>
          </p:cNvSpPr>
          <p:nvPr>
            <p:ph type="body" sz="quarter" idx="15"/>
          </p:nvPr>
        </p:nvSpPr>
        <p:spPr/>
        <p:txBody>
          <a:bodyPr/>
          <a:lstStyle/>
          <a:p>
            <a:r>
              <a:rPr lang="en-US" dirty="0"/>
              <a:t>Date  |  Time  |  Location</a:t>
            </a:r>
          </a:p>
        </p:txBody>
      </p:sp>
      <p:sp>
        <p:nvSpPr>
          <p:cNvPr id="5" name="Title 2">
            <a:extLst>
              <a:ext uri="{FF2B5EF4-FFF2-40B4-BE49-F238E27FC236}">
                <a16:creationId xmlns:a16="http://schemas.microsoft.com/office/drawing/2014/main" id="{CBF0D498-937F-7CC6-1085-CBE81ADEC588}"/>
              </a:ext>
            </a:extLst>
          </p:cNvPr>
          <p:cNvSpPr>
            <a:spLocks noGrp="1" noRot="1" noMove="1" noResize="1" noEditPoints="1" noAdjustHandles="1" noChangeArrowheads="1" noChangeShapeType="1"/>
          </p:cNvSpPr>
          <p:nvPr>
            <p:ph type="title"/>
          </p:nvPr>
        </p:nvSpPr>
        <p:spPr/>
        <p:txBody>
          <a:bodyPr/>
          <a:lstStyle/>
          <a:p>
            <a:r>
              <a:rPr lang="en-US" dirty="0"/>
              <a:t>Event title goes here</a:t>
            </a:r>
          </a:p>
        </p:txBody>
      </p:sp>
      <p:sp>
        <p:nvSpPr>
          <p:cNvPr id="6" name="Picture Placeholder 1">
            <a:extLst>
              <a:ext uri="{FF2B5EF4-FFF2-40B4-BE49-F238E27FC236}">
                <a16:creationId xmlns:a16="http://schemas.microsoft.com/office/drawing/2014/main" id="{059377EA-5146-F7EB-C3CA-BE6398BBDFD1}"/>
              </a:ext>
            </a:extLst>
          </p:cNvPr>
          <p:cNvSpPr>
            <a:spLocks noGrp="1" noRot="1" noMove="1" noResize="1" noEditPoints="1" noAdjustHandles="1" noChangeArrowheads="1" noChangeShapeType="1"/>
          </p:cNvSpPr>
          <p:nvPr>
            <p:ph type="pic" sz="quarter" idx="13"/>
          </p:nvPr>
        </p:nvSpPr>
        <p:spPr/>
        <p:txBody>
          <a:bodyPr/>
          <a:lstStyle/>
          <a:p>
            <a:endParaRPr lang="en-US"/>
          </a:p>
        </p:txBody>
      </p:sp>
    </p:spTree>
    <p:extLst>
      <p:ext uri="{BB962C8B-B14F-4D97-AF65-F5344CB8AC3E}">
        <p14:creationId xmlns:p14="http://schemas.microsoft.com/office/powerpoint/2010/main" val="3854555431"/>
      </p:ext>
    </p:extLst>
  </p:cSld>
  <p:clrMapOvr>
    <a:masterClrMapping/>
  </p:clrMapOvr>
</p:sld>
</file>

<file path=ppt/theme/theme1.xml><?xml version="1.0" encoding="utf-8"?>
<a:theme xmlns:a="http://schemas.openxmlformats.org/drawingml/2006/main" name="NeMed_Presentation">
  <a:themeElements>
    <a:clrScheme name="Custom 1">
      <a:dk1>
        <a:sysClr val="windowText" lastClr="000000"/>
      </a:dk1>
      <a:lt1>
        <a:sysClr val="window" lastClr="FFFFFF"/>
      </a:lt1>
      <a:dk2>
        <a:srgbClr val="303B41"/>
      </a:dk2>
      <a:lt2>
        <a:srgbClr val="DCDDDF"/>
      </a:lt2>
      <a:accent1>
        <a:srgbClr val="AD122A"/>
      </a:accent1>
      <a:accent2>
        <a:srgbClr val="005E63"/>
      </a:accent2>
      <a:accent3>
        <a:srgbClr val="00B2B9"/>
      </a:accent3>
      <a:accent4>
        <a:srgbClr val="A1B426"/>
      </a:accent4>
      <a:accent5>
        <a:srgbClr val="F26721"/>
      </a:accent5>
      <a:accent6>
        <a:srgbClr val="FCB614"/>
      </a:accent6>
      <a:hlink>
        <a:srgbClr val="002957"/>
      </a:hlink>
      <a:folHlink>
        <a:srgbClr val="129D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NeMed_Presentation.thmx</Template>
  <TotalTime>486</TotalTime>
  <Words>89</Words>
  <Application>Microsoft Macintosh PowerPoint</Application>
  <PresentationFormat>Custom</PresentationFormat>
  <Paragraphs>4</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NeMed_Presentation</vt:lpstr>
      <vt:lpstr>Event title goes here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dc:creator>
  <cp:lastModifiedBy>Waples, Tom A</cp:lastModifiedBy>
  <cp:revision>45</cp:revision>
  <cp:lastPrinted>2019-10-01T14:50:52Z</cp:lastPrinted>
  <dcterms:created xsi:type="dcterms:W3CDTF">2014-09-17T15:14:42Z</dcterms:created>
  <dcterms:modified xsi:type="dcterms:W3CDTF">2025-07-31T21:43:48Z</dcterms:modified>
</cp:coreProperties>
</file>