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7" r:id="rId1"/>
  </p:sldMasterIdLst>
  <p:notesMasterIdLst>
    <p:notesMasterId r:id="rId3"/>
  </p:notesMasterIdLst>
  <p:sldIdLst>
    <p:sldId id="256" r:id="rId2"/>
  </p:sldIdLst>
  <p:sldSz cx="7772400" cy="100584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D122A"/>
    <a:srgbClr val="989EA3"/>
    <a:srgbClr val="AC1F2D"/>
    <a:srgbClr val="C3CD7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470" autoAdjust="0"/>
    <p:restoredTop sz="94658" autoAdjust="0"/>
  </p:normalViewPr>
  <p:slideViewPr>
    <p:cSldViewPr snapToGrid="0" snapToObjects="1">
      <p:cViewPr varScale="1">
        <p:scale>
          <a:sx n="79" d="100"/>
          <a:sy n="79" d="100"/>
        </p:scale>
        <p:origin x="3712" y="200"/>
      </p:cViewPr>
      <p:guideLst>
        <p:guide orient="horz" pos="3168"/>
        <p:guide pos="2448"/>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665F4D5-43DD-7B48-B67B-A044ADAA99F6}" type="datetimeFigureOut">
              <a:rPr lang="en-US" smtClean="0"/>
              <a:t>7/31/25</a:t>
            </a:fld>
            <a:endParaRPr lang="en-US"/>
          </a:p>
        </p:txBody>
      </p:sp>
      <p:sp>
        <p:nvSpPr>
          <p:cNvPr id="4" name="Slide Image Placeholder 3"/>
          <p:cNvSpPr>
            <a:spLocks noGrp="1" noRot="1" noChangeAspect="1"/>
          </p:cNvSpPr>
          <p:nvPr>
            <p:ph type="sldImg" idx="2"/>
          </p:nvPr>
        </p:nvSpPr>
        <p:spPr>
          <a:xfrm>
            <a:off x="2236788" y="1143000"/>
            <a:ext cx="238442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34213CB-3025-634C-B919-29B4BD0A6275}" type="slidenum">
              <a:rPr lang="en-US" smtClean="0"/>
              <a:t>‹#›</a:t>
            </a:fld>
            <a:endParaRPr lang="en-US"/>
          </a:p>
        </p:txBody>
      </p:sp>
    </p:spTree>
    <p:extLst>
      <p:ext uri="{BB962C8B-B14F-4D97-AF65-F5344CB8AC3E}">
        <p14:creationId xmlns:p14="http://schemas.microsoft.com/office/powerpoint/2010/main" val="41474165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Replace text with your content</a:t>
            </a:r>
          </a:p>
          <a:p>
            <a:pPr marL="171450" indent="-171450">
              <a:buFont typeface="Arial" panose="020B0604020202020204" pitchFamily="34" charset="0"/>
              <a:buChar char="•"/>
            </a:pPr>
            <a:r>
              <a:rPr lang="en-US" dirty="0"/>
              <a:t>Resize or move boxes to fit your needs.</a:t>
            </a:r>
          </a:p>
          <a:p>
            <a:pPr marL="171450" indent="-171450">
              <a:buFont typeface="Arial" panose="020B0604020202020204" pitchFamily="34" charset="0"/>
              <a:buChar char="•"/>
            </a:pPr>
            <a:r>
              <a:rPr lang="en-US" dirty="0"/>
              <a:t>Use Arial as the font.</a:t>
            </a:r>
          </a:p>
          <a:p>
            <a:pPr marL="171450" indent="-171450">
              <a:buFont typeface="Arial" panose="020B0604020202020204" pitchFamily="34" charset="0"/>
              <a:buChar char="•"/>
            </a:pPr>
            <a:r>
              <a:rPr lang="en-US" dirty="0"/>
              <a:t>Only use colors from the UNMC color palette.</a:t>
            </a:r>
          </a:p>
          <a:p>
            <a:pPr marL="171450" indent="-171450">
              <a:buFont typeface="Arial" panose="020B0604020202020204" pitchFamily="34" charset="0"/>
              <a:buChar char="•"/>
            </a:pPr>
            <a:r>
              <a:rPr lang="en-US" dirty="0"/>
              <a:t>Save final file as a PDF before sharing with others.</a:t>
            </a:r>
          </a:p>
          <a:p>
            <a:endParaRPr lang="en-US" dirty="0"/>
          </a:p>
        </p:txBody>
      </p:sp>
      <p:sp>
        <p:nvSpPr>
          <p:cNvPr id="4" name="Slide Number Placeholder 3"/>
          <p:cNvSpPr>
            <a:spLocks noGrp="1"/>
          </p:cNvSpPr>
          <p:nvPr>
            <p:ph type="sldNum" sz="quarter" idx="5"/>
          </p:nvPr>
        </p:nvSpPr>
        <p:spPr/>
        <p:txBody>
          <a:bodyPr/>
          <a:lstStyle/>
          <a:p>
            <a:fld id="{234213CB-3025-634C-B919-29B4BD0A6275}" type="slidenum">
              <a:rPr lang="en-US" smtClean="0"/>
              <a:t>1</a:t>
            </a:fld>
            <a:endParaRPr lang="en-US"/>
          </a:p>
        </p:txBody>
      </p:sp>
    </p:spTree>
    <p:extLst>
      <p:ext uri="{BB962C8B-B14F-4D97-AF65-F5344CB8AC3E}">
        <p14:creationId xmlns:p14="http://schemas.microsoft.com/office/powerpoint/2010/main" val="20703322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UNMC/NebMed – 1">
    <p:spTree>
      <p:nvGrpSpPr>
        <p:cNvPr id="1" name=""/>
        <p:cNvGrpSpPr/>
        <p:nvPr/>
      </p:nvGrpSpPr>
      <p:grpSpPr>
        <a:xfrm>
          <a:off x="0" y="0"/>
          <a:ext cx="0" cy="0"/>
          <a:chOff x="0" y="0"/>
          <a:chExt cx="0" cy="0"/>
        </a:xfrm>
      </p:grpSpPr>
      <p:sp>
        <p:nvSpPr>
          <p:cNvPr id="3" name="Picture Placeholder 2"/>
          <p:cNvSpPr>
            <a:spLocks noGrp="1"/>
          </p:cNvSpPr>
          <p:nvPr>
            <p:ph type="pic" sz="quarter" idx="13"/>
          </p:nvPr>
        </p:nvSpPr>
        <p:spPr>
          <a:xfrm>
            <a:off x="232229" y="1320285"/>
            <a:ext cx="7315200" cy="3448802"/>
          </a:xfrm>
          <a:prstGeom prst="rect">
            <a:avLst/>
          </a:prstGeom>
        </p:spPr>
        <p:txBody>
          <a:bodyPr vert="horz"/>
          <a:lstStyle/>
          <a:p>
            <a:endParaRPr lang="en-US" dirty="0"/>
          </a:p>
        </p:txBody>
      </p:sp>
      <p:sp>
        <p:nvSpPr>
          <p:cNvPr id="23" name="Title 1">
            <a:extLst>
              <a:ext uri="{FF2B5EF4-FFF2-40B4-BE49-F238E27FC236}">
                <a16:creationId xmlns:a16="http://schemas.microsoft.com/office/drawing/2014/main" id="{53A0B6CA-818B-5B4A-8243-B688C99CCF51}"/>
              </a:ext>
            </a:extLst>
          </p:cNvPr>
          <p:cNvSpPr>
            <a:spLocks noGrp="1"/>
          </p:cNvSpPr>
          <p:nvPr>
            <p:ph type="title" hasCustomPrompt="1"/>
          </p:nvPr>
        </p:nvSpPr>
        <p:spPr>
          <a:xfrm>
            <a:off x="811566" y="5097832"/>
            <a:ext cx="6126263" cy="457200"/>
          </a:xfrm>
          <a:prstGeom prst="rect">
            <a:avLst/>
          </a:prstGeom>
        </p:spPr>
        <p:txBody>
          <a:bodyPr/>
          <a:lstStyle>
            <a:lvl1pPr>
              <a:defRPr sz="3000"/>
            </a:lvl1pPr>
          </a:lstStyle>
          <a:p>
            <a:r>
              <a:rPr lang="en-US" dirty="0"/>
              <a:t>Event title goes here</a:t>
            </a:r>
          </a:p>
        </p:txBody>
      </p:sp>
      <p:sp>
        <p:nvSpPr>
          <p:cNvPr id="30" name="Text Placeholder 16">
            <a:extLst>
              <a:ext uri="{FF2B5EF4-FFF2-40B4-BE49-F238E27FC236}">
                <a16:creationId xmlns:a16="http://schemas.microsoft.com/office/drawing/2014/main" id="{7BBA7E7B-6512-094B-96CF-F2ECCAB08CCA}"/>
              </a:ext>
            </a:extLst>
          </p:cNvPr>
          <p:cNvSpPr>
            <a:spLocks noGrp="1"/>
          </p:cNvSpPr>
          <p:nvPr>
            <p:ph type="body" sz="quarter" idx="15" hasCustomPrompt="1"/>
          </p:nvPr>
        </p:nvSpPr>
        <p:spPr>
          <a:xfrm>
            <a:off x="811566" y="5621124"/>
            <a:ext cx="6126263" cy="666658"/>
          </a:xfrm>
          <a:prstGeom prst="rect">
            <a:avLst/>
          </a:prstGeom>
        </p:spPr>
        <p:txBody>
          <a:bodyPr vert="horz" anchor="t"/>
          <a:lstStyle>
            <a:lvl1pPr>
              <a:defRPr sz="2200" baseline="0"/>
            </a:lvl1pPr>
          </a:lstStyle>
          <a:p>
            <a:pPr lvl="0"/>
            <a:r>
              <a:rPr lang="en-US" dirty="0"/>
              <a:t>Date  |  Time  |  Location</a:t>
            </a:r>
          </a:p>
        </p:txBody>
      </p:sp>
      <p:sp>
        <p:nvSpPr>
          <p:cNvPr id="33" name="Text Placeholder 16">
            <a:extLst>
              <a:ext uri="{FF2B5EF4-FFF2-40B4-BE49-F238E27FC236}">
                <a16:creationId xmlns:a16="http://schemas.microsoft.com/office/drawing/2014/main" id="{677D3E8F-421A-9142-959A-07EED67EEE2F}"/>
              </a:ext>
            </a:extLst>
          </p:cNvPr>
          <p:cNvSpPr>
            <a:spLocks noGrp="1"/>
          </p:cNvSpPr>
          <p:nvPr>
            <p:ph type="body" sz="quarter" idx="17" hasCustomPrompt="1"/>
          </p:nvPr>
        </p:nvSpPr>
        <p:spPr>
          <a:xfrm>
            <a:off x="811565" y="8486924"/>
            <a:ext cx="6126262" cy="293185"/>
          </a:xfrm>
          <a:prstGeom prst="rect">
            <a:avLst/>
          </a:prstGeom>
        </p:spPr>
        <p:txBody>
          <a:bodyPr vert="horz" anchor="t"/>
          <a:lstStyle>
            <a:lvl1pPr marL="0" marR="0" indent="0" algn="l" defTabSz="457200" rtl="0" eaLnBrk="1" fontAlgn="auto" latinLnBrk="0" hangingPunct="1">
              <a:lnSpc>
                <a:spcPct val="90000"/>
              </a:lnSpc>
              <a:spcBef>
                <a:spcPct val="20000"/>
              </a:spcBef>
              <a:spcAft>
                <a:spcPts val="0"/>
              </a:spcAft>
              <a:buClrTx/>
              <a:buSzTx/>
              <a:buFontTx/>
              <a:buNone/>
              <a:tabLst/>
              <a:defRPr lang="en-US" sz="1600" b="1" smtClean="0">
                <a:effectLst/>
              </a:defRPr>
            </a:lvl1pPr>
          </a:lstStyle>
          <a:p>
            <a:pPr marL="0" marR="0" lvl="0" indent="0" algn="l" defTabSz="457200" rtl="0" eaLnBrk="1" fontAlgn="auto" latinLnBrk="0" hangingPunct="1">
              <a:lnSpc>
                <a:spcPct val="90000"/>
              </a:lnSpc>
              <a:spcBef>
                <a:spcPct val="20000"/>
              </a:spcBef>
              <a:spcAft>
                <a:spcPts val="0"/>
              </a:spcAft>
              <a:buClrTx/>
              <a:buSzTx/>
              <a:buFontTx/>
              <a:buNone/>
              <a:tabLst/>
              <a:defRPr/>
            </a:pPr>
            <a:r>
              <a:rPr lang="en-US" dirty="0"/>
              <a:t>RSVP to </a:t>
            </a:r>
            <a:r>
              <a:rPr lang="en-US" dirty="0" err="1"/>
              <a:t>email@unmc.edu</a:t>
            </a:r>
            <a:r>
              <a:rPr lang="en-US" dirty="0"/>
              <a:t> or call 402.123.4567</a:t>
            </a:r>
          </a:p>
        </p:txBody>
      </p:sp>
      <p:sp>
        <p:nvSpPr>
          <p:cNvPr id="34" name="Text Placeholder 16">
            <a:extLst>
              <a:ext uri="{FF2B5EF4-FFF2-40B4-BE49-F238E27FC236}">
                <a16:creationId xmlns:a16="http://schemas.microsoft.com/office/drawing/2014/main" id="{A710D1B3-422A-824E-BDAF-35257B63735B}"/>
              </a:ext>
            </a:extLst>
          </p:cNvPr>
          <p:cNvSpPr>
            <a:spLocks noGrp="1"/>
          </p:cNvSpPr>
          <p:nvPr>
            <p:ph type="body" sz="quarter" idx="18" hasCustomPrompt="1"/>
          </p:nvPr>
        </p:nvSpPr>
        <p:spPr>
          <a:xfrm>
            <a:off x="811564" y="6368035"/>
            <a:ext cx="6126263" cy="1787445"/>
          </a:xfrm>
          <a:prstGeom prst="rect">
            <a:avLst/>
          </a:prstGeom>
        </p:spPr>
        <p:txBody>
          <a:bodyPr vert="horz" anchor="t"/>
          <a:lstStyle>
            <a:lvl1pPr marL="0" marR="0" indent="0" algn="l" defTabSz="457200" rtl="0" eaLnBrk="1" fontAlgn="auto" latinLnBrk="0" hangingPunct="1">
              <a:lnSpc>
                <a:spcPts val="1640"/>
              </a:lnSpc>
              <a:spcBef>
                <a:spcPct val="20000"/>
              </a:spcBef>
              <a:spcAft>
                <a:spcPts val="0"/>
              </a:spcAft>
              <a:buClrTx/>
              <a:buSzTx/>
              <a:buFontTx/>
              <a:buNone/>
              <a:tabLst/>
              <a:defRPr lang="en-US" sz="1400" b="0" i="0" smtClean="0">
                <a:effectLst/>
              </a:defRPr>
            </a:lvl1pPr>
          </a:lstStyle>
          <a:p>
            <a:pPr marL="0" marR="0" lvl="0" indent="0" algn="l" defTabSz="457200" rtl="0" eaLnBrk="1" fontAlgn="auto" latinLnBrk="0" hangingPunct="1">
              <a:lnSpc>
                <a:spcPts val="1640"/>
              </a:lnSpc>
              <a:spcBef>
                <a:spcPct val="20000"/>
              </a:spcBef>
              <a:spcAft>
                <a:spcPts val="0"/>
              </a:spcAft>
              <a:buClrTx/>
              <a:buSzTx/>
              <a:buFontTx/>
              <a:buNone/>
              <a:tabLst/>
              <a:defRPr/>
            </a:pPr>
            <a:r>
              <a:rPr lang="en-US" dirty="0"/>
              <a:t>Event description goes here. 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Curabitur</a:t>
            </a:r>
            <a:r>
              <a:rPr lang="en-US" dirty="0"/>
              <a:t> sed </a:t>
            </a:r>
            <a:r>
              <a:rPr lang="en-US" dirty="0" err="1"/>
              <a:t>elit</a:t>
            </a:r>
            <a:r>
              <a:rPr lang="en-US" dirty="0"/>
              <a:t> pharetra </a:t>
            </a:r>
            <a:r>
              <a:rPr lang="en-US" dirty="0" err="1"/>
              <a:t>orci</a:t>
            </a:r>
            <a:r>
              <a:rPr lang="en-US" dirty="0"/>
              <a:t> </a:t>
            </a:r>
            <a:r>
              <a:rPr lang="en-US" dirty="0" err="1"/>
              <a:t>congue</a:t>
            </a:r>
            <a:r>
              <a:rPr lang="en-US" dirty="0"/>
              <a:t> </a:t>
            </a:r>
            <a:r>
              <a:rPr lang="en-US" dirty="0" err="1"/>
              <a:t>tincidunt</a:t>
            </a:r>
            <a:r>
              <a:rPr lang="en-US" dirty="0"/>
              <a:t>. Maecenas sed </a:t>
            </a:r>
            <a:r>
              <a:rPr lang="en-US" dirty="0" err="1"/>
              <a:t>tortor</a:t>
            </a:r>
            <a:r>
              <a:rPr lang="en-US" dirty="0"/>
              <a:t> sem. </a:t>
            </a:r>
            <a:r>
              <a:rPr lang="en-US" dirty="0" err="1"/>
              <a:t>Orci</a:t>
            </a:r>
            <a:r>
              <a:rPr lang="en-US" dirty="0"/>
              <a:t> </a:t>
            </a:r>
            <a:r>
              <a:rPr lang="en-US" dirty="0" err="1"/>
              <a:t>varius</a:t>
            </a:r>
            <a:r>
              <a:rPr lang="en-US" dirty="0"/>
              <a:t> </a:t>
            </a:r>
            <a:r>
              <a:rPr lang="en-US" dirty="0" err="1"/>
              <a:t>natoque</a:t>
            </a:r>
            <a:r>
              <a:rPr lang="en-US" dirty="0"/>
              <a:t> </a:t>
            </a:r>
            <a:r>
              <a:rPr lang="en-US" dirty="0" err="1"/>
              <a:t>penatibus</a:t>
            </a:r>
            <a:r>
              <a:rPr lang="en-US" dirty="0"/>
              <a:t> et </a:t>
            </a:r>
            <a:r>
              <a:rPr lang="en-US" dirty="0" err="1"/>
              <a:t>magnis</a:t>
            </a:r>
            <a:r>
              <a:rPr lang="en-US" dirty="0"/>
              <a:t> dis parturient </a:t>
            </a:r>
            <a:r>
              <a:rPr lang="en-US" dirty="0" err="1"/>
              <a:t>montes</a:t>
            </a:r>
            <a:r>
              <a:rPr lang="en-US" dirty="0"/>
              <a:t>, </a:t>
            </a:r>
            <a:r>
              <a:rPr lang="en-US" dirty="0" err="1"/>
              <a:t>nascetur</a:t>
            </a:r>
            <a:r>
              <a:rPr lang="en-US" dirty="0"/>
              <a:t> </a:t>
            </a:r>
            <a:r>
              <a:rPr lang="en-US" dirty="0" err="1"/>
              <a:t>ridiculus</a:t>
            </a:r>
            <a:r>
              <a:rPr lang="en-US" dirty="0"/>
              <a:t> mus. Sed </a:t>
            </a:r>
            <a:r>
              <a:rPr lang="en-US" dirty="0" err="1"/>
              <a:t>massa</a:t>
            </a:r>
            <a:r>
              <a:rPr lang="en-US" dirty="0"/>
              <a:t> </a:t>
            </a:r>
            <a:r>
              <a:rPr lang="en-US" dirty="0" err="1"/>
              <a:t>leo</a:t>
            </a:r>
            <a:r>
              <a:rPr lang="en-US" dirty="0"/>
              <a:t>, </a:t>
            </a:r>
            <a:r>
              <a:rPr lang="en-US" dirty="0" err="1"/>
              <a:t>sollicitudin</a:t>
            </a:r>
            <a:r>
              <a:rPr lang="en-US" dirty="0"/>
              <a:t> in </a:t>
            </a:r>
            <a:r>
              <a:rPr lang="en-US" dirty="0" err="1"/>
              <a:t>augue</a:t>
            </a:r>
            <a:r>
              <a:rPr lang="en-US" dirty="0"/>
              <a:t> ac, convallis </a:t>
            </a:r>
            <a:r>
              <a:rPr lang="en-US" dirty="0" err="1"/>
              <a:t>aliquet</a:t>
            </a:r>
            <a:r>
              <a:rPr lang="en-US" dirty="0"/>
              <a:t> est. Nunc in </a:t>
            </a:r>
            <a:r>
              <a:rPr lang="en-US" dirty="0" err="1"/>
              <a:t>sapien</a:t>
            </a:r>
            <a:r>
              <a:rPr lang="en-US" dirty="0"/>
              <a:t> non </a:t>
            </a:r>
            <a:r>
              <a:rPr lang="en-US" dirty="0" err="1"/>
              <a:t>orci</a:t>
            </a:r>
            <a:r>
              <a:rPr lang="en-US" dirty="0"/>
              <a:t> </a:t>
            </a:r>
            <a:r>
              <a:rPr lang="en-US" dirty="0" err="1"/>
              <a:t>imperdiet</a:t>
            </a:r>
            <a:r>
              <a:rPr lang="en-US" dirty="0"/>
              <a:t> </a:t>
            </a:r>
            <a:r>
              <a:rPr lang="en-US" dirty="0" err="1"/>
              <a:t>auctor</a:t>
            </a:r>
            <a:r>
              <a:rPr lang="en-US" dirty="0"/>
              <a:t> </a:t>
            </a:r>
            <a:r>
              <a:rPr lang="en-US" dirty="0" err="1"/>
              <a:t>ut</a:t>
            </a:r>
            <a:r>
              <a:rPr lang="en-US" dirty="0"/>
              <a:t> </a:t>
            </a:r>
            <a:r>
              <a:rPr lang="en-US" dirty="0" err="1"/>
              <a:t>eu</a:t>
            </a:r>
            <a:r>
              <a:rPr lang="en-US" dirty="0"/>
              <a:t> </a:t>
            </a:r>
            <a:r>
              <a:rPr lang="en-US" dirty="0" err="1"/>
              <a:t>turpis</a:t>
            </a:r>
            <a:r>
              <a:rPr lang="en-US" dirty="0"/>
              <a:t>. </a:t>
            </a:r>
            <a:r>
              <a:rPr lang="en-US" dirty="0" err="1"/>
              <a:t>Vivamus</a:t>
            </a:r>
            <a:r>
              <a:rPr lang="en-US" dirty="0"/>
              <a:t> fermentum gravida </a:t>
            </a:r>
            <a:r>
              <a:rPr lang="en-US" dirty="0" err="1"/>
              <a:t>placerat</a:t>
            </a:r>
            <a:r>
              <a:rPr lang="en-US" dirty="0"/>
              <a:t>. Duis </a:t>
            </a:r>
            <a:r>
              <a:rPr lang="en-US" dirty="0" err="1"/>
              <a:t>ullamcorper</a:t>
            </a:r>
            <a:r>
              <a:rPr lang="en-US" dirty="0"/>
              <a:t> </a:t>
            </a:r>
            <a:r>
              <a:rPr lang="en-US" dirty="0" err="1"/>
              <a:t>ultricies</a:t>
            </a:r>
            <a:r>
              <a:rPr lang="en-US" dirty="0"/>
              <a:t> </a:t>
            </a:r>
            <a:r>
              <a:rPr lang="en-US" dirty="0" err="1"/>
              <a:t>odio</a:t>
            </a:r>
            <a:r>
              <a:rPr lang="en-US" dirty="0"/>
              <a:t>. Sed </a:t>
            </a:r>
            <a:r>
              <a:rPr lang="en-US" dirty="0" err="1"/>
              <a:t>tincidunt</a:t>
            </a:r>
            <a:r>
              <a:rPr lang="en-US" dirty="0"/>
              <a:t>, ligula </a:t>
            </a:r>
            <a:r>
              <a:rPr lang="en-US" dirty="0" err="1"/>
              <a:t>laoreet</a:t>
            </a:r>
            <a:r>
              <a:rPr lang="en-US" dirty="0"/>
              <a:t> </a:t>
            </a:r>
            <a:r>
              <a:rPr lang="en-US" dirty="0" err="1"/>
              <a:t>interdum</a:t>
            </a:r>
            <a:r>
              <a:rPr lang="en-US" dirty="0"/>
              <a:t> </a:t>
            </a:r>
            <a:r>
              <a:rPr lang="en-US" dirty="0" err="1"/>
              <a:t>imperdiet</a:t>
            </a:r>
            <a:r>
              <a:rPr lang="en-US" dirty="0"/>
              <a:t>, </a:t>
            </a:r>
            <a:r>
              <a:rPr lang="en-US" dirty="0" err="1"/>
              <a:t>enim</a:t>
            </a:r>
            <a:r>
              <a:rPr lang="en-US" dirty="0"/>
              <a:t> </a:t>
            </a:r>
            <a:r>
              <a:rPr lang="en-US" dirty="0" err="1"/>
              <a:t>sem</a:t>
            </a:r>
            <a:r>
              <a:rPr lang="en-US" dirty="0"/>
              <a:t> pharetra </a:t>
            </a:r>
            <a:r>
              <a:rPr lang="en-US" dirty="0" err="1"/>
              <a:t>augue</a:t>
            </a:r>
            <a:r>
              <a:rPr lang="en-US" dirty="0"/>
              <a:t>, et </a:t>
            </a:r>
            <a:r>
              <a:rPr lang="en-US" dirty="0" err="1"/>
              <a:t>faucibus</a:t>
            </a:r>
            <a:r>
              <a:rPr lang="en-US" dirty="0"/>
              <a:t> </a:t>
            </a:r>
            <a:r>
              <a:rPr lang="en-US" dirty="0" err="1"/>
              <a:t>nisl</a:t>
            </a:r>
            <a:r>
              <a:rPr lang="en-US" dirty="0"/>
              <a:t> </a:t>
            </a:r>
            <a:r>
              <a:rPr lang="en-US" dirty="0" err="1"/>
              <a:t>mauris</a:t>
            </a:r>
            <a:r>
              <a:rPr lang="en-US" dirty="0"/>
              <a:t> vel </a:t>
            </a:r>
            <a:r>
              <a:rPr lang="en-US" dirty="0" err="1"/>
              <a:t>quam</a:t>
            </a:r>
            <a:r>
              <a:rPr lang="en-US" dirty="0"/>
              <a:t>. </a:t>
            </a:r>
            <a:r>
              <a:rPr lang="en-US" dirty="0" err="1"/>
              <a:t>Aenean</a:t>
            </a:r>
            <a:r>
              <a:rPr lang="en-US" dirty="0"/>
              <a:t> </a:t>
            </a:r>
            <a:r>
              <a:rPr lang="en-US" dirty="0" err="1"/>
              <a:t>blandit</a:t>
            </a:r>
            <a:r>
              <a:rPr lang="en-US" dirty="0"/>
              <a:t> </a:t>
            </a:r>
            <a:r>
              <a:rPr lang="en-US" dirty="0" err="1"/>
              <a:t>auctor</a:t>
            </a:r>
            <a:r>
              <a:rPr lang="en-US" dirty="0"/>
              <a:t> </a:t>
            </a:r>
            <a:r>
              <a:rPr lang="en-US" dirty="0" err="1"/>
              <a:t>egestas</a:t>
            </a:r>
            <a:r>
              <a:rPr lang="en-US" dirty="0"/>
              <a:t>.</a:t>
            </a:r>
          </a:p>
        </p:txBody>
      </p:sp>
    </p:spTree>
    <p:extLst>
      <p:ext uri="{BB962C8B-B14F-4D97-AF65-F5344CB8AC3E}">
        <p14:creationId xmlns:p14="http://schemas.microsoft.com/office/powerpoint/2010/main" val="8673863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UNMC/NebMed – 2">
    <p:spTree>
      <p:nvGrpSpPr>
        <p:cNvPr id="1" name=""/>
        <p:cNvGrpSpPr/>
        <p:nvPr/>
      </p:nvGrpSpPr>
      <p:grpSpPr>
        <a:xfrm>
          <a:off x="0" y="0"/>
          <a:ext cx="0" cy="0"/>
          <a:chOff x="0" y="0"/>
          <a:chExt cx="0" cy="0"/>
        </a:xfrm>
      </p:grpSpPr>
      <p:pic>
        <p:nvPicPr>
          <p:cNvPr id="7" name="Picture 6" descr="UNMC and Nebraska Medicine logo">
            <a:extLst>
              <a:ext uri="{FF2B5EF4-FFF2-40B4-BE49-F238E27FC236}">
                <a16:creationId xmlns:a16="http://schemas.microsoft.com/office/drawing/2014/main" id="{29C9C965-BBD4-6A49-A942-F1BCCF44E079}"/>
              </a:ext>
            </a:extLst>
          </p:cNvPr>
          <p:cNvPicPr>
            <a:picLocks noChangeAspect="1"/>
          </p:cNvPicPr>
          <p:nvPr userDrawn="1"/>
        </p:nvPicPr>
        <p:blipFill>
          <a:blip r:embed="rId2"/>
          <a:stretch>
            <a:fillRect/>
          </a:stretch>
        </p:blipFill>
        <p:spPr>
          <a:xfrm>
            <a:off x="0" y="0"/>
            <a:ext cx="7772400" cy="10058400"/>
          </a:xfrm>
          <a:prstGeom prst="rect">
            <a:avLst/>
          </a:prstGeom>
        </p:spPr>
      </p:pic>
      <p:sp>
        <p:nvSpPr>
          <p:cNvPr id="3" name="Picture Placeholder 2"/>
          <p:cNvSpPr>
            <a:spLocks noGrp="1"/>
          </p:cNvSpPr>
          <p:nvPr>
            <p:ph type="pic" sz="quarter" idx="13"/>
          </p:nvPr>
        </p:nvSpPr>
        <p:spPr>
          <a:xfrm>
            <a:off x="232229" y="1320285"/>
            <a:ext cx="7315200" cy="3448802"/>
          </a:xfrm>
          <a:prstGeom prst="rect">
            <a:avLst/>
          </a:prstGeom>
        </p:spPr>
        <p:txBody>
          <a:bodyPr vert="horz"/>
          <a:lstStyle/>
          <a:p>
            <a:endParaRPr lang="en-US" dirty="0"/>
          </a:p>
        </p:txBody>
      </p:sp>
      <p:sp>
        <p:nvSpPr>
          <p:cNvPr id="23" name="Title 1">
            <a:extLst>
              <a:ext uri="{FF2B5EF4-FFF2-40B4-BE49-F238E27FC236}">
                <a16:creationId xmlns:a16="http://schemas.microsoft.com/office/drawing/2014/main" id="{53A0B6CA-818B-5B4A-8243-B688C99CCF51}"/>
              </a:ext>
            </a:extLst>
          </p:cNvPr>
          <p:cNvSpPr>
            <a:spLocks noGrp="1"/>
          </p:cNvSpPr>
          <p:nvPr>
            <p:ph type="title" hasCustomPrompt="1"/>
          </p:nvPr>
        </p:nvSpPr>
        <p:spPr>
          <a:xfrm>
            <a:off x="811566" y="5097832"/>
            <a:ext cx="6126263" cy="457200"/>
          </a:xfrm>
          <a:prstGeom prst="rect">
            <a:avLst/>
          </a:prstGeom>
        </p:spPr>
        <p:txBody>
          <a:bodyPr/>
          <a:lstStyle>
            <a:lvl1pPr>
              <a:defRPr sz="3000"/>
            </a:lvl1pPr>
          </a:lstStyle>
          <a:p>
            <a:r>
              <a:rPr lang="en-US" dirty="0"/>
              <a:t>Event title goes here</a:t>
            </a:r>
          </a:p>
        </p:txBody>
      </p:sp>
      <p:sp>
        <p:nvSpPr>
          <p:cNvPr id="30" name="Text Placeholder 16">
            <a:extLst>
              <a:ext uri="{FF2B5EF4-FFF2-40B4-BE49-F238E27FC236}">
                <a16:creationId xmlns:a16="http://schemas.microsoft.com/office/drawing/2014/main" id="{7BBA7E7B-6512-094B-96CF-F2ECCAB08CCA}"/>
              </a:ext>
            </a:extLst>
          </p:cNvPr>
          <p:cNvSpPr>
            <a:spLocks noGrp="1"/>
          </p:cNvSpPr>
          <p:nvPr>
            <p:ph type="body" sz="quarter" idx="15" hasCustomPrompt="1"/>
          </p:nvPr>
        </p:nvSpPr>
        <p:spPr>
          <a:xfrm>
            <a:off x="811566" y="5621124"/>
            <a:ext cx="6126263" cy="666658"/>
          </a:xfrm>
          <a:prstGeom prst="rect">
            <a:avLst/>
          </a:prstGeom>
        </p:spPr>
        <p:txBody>
          <a:bodyPr vert="horz" anchor="t"/>
          <a:lstStyle>
            <a:lvl1pPr>
              <a:defRPr sz="2200" baseline="0"/>
            </a:lvl1pPr>
          </a:lstStyle>
          <a:p>
            <a:pPr lvl="0"/>
            <a:r>
              <a:rPr lang="en-US" dirty="0"/>
              <a:t>Date  |  Time  |  Location</a:t>
            </a:r>
          </a:p>
        </p:txBody>
      </p:sp>
      <p:sp>
        <p:nvSpPr>
          <p:cNvPr id="33" name="Text Placeholder 16">
            <a:extLst>
              <a:ext uri="{FF2B5EF4-FFF2-40B4-BE49-F238E27FC236}">
                <a16:creationId xmlns:a16="http://schemas.microsoft.com/office/drawing/2014/main" id="{677D3E8F-421A-9142-959A-07EED67EEE2F}"/>
              </a:ext>
            </a:extLst>
          </p:cNvPr>
          <p:cNvSpPr>
            <a:spLocks noGrp="1"/>
          </p:cNvSpPr>
          <p:nvPr>
            <p:ph type="body" sz="quarter" idx="17" hasCustomPrompt="1"/>
          </p:nvPr>
        </p:nvSpPr>
        <p:spPr>
          <a:xfrm>
            <a:off x="811565" y="8486924"/>
            <a:ext cx="6126262" cy="293185"/>
          </a:xfrm>
          <a:prstGeom prst="rect">
            <a:avLst/>
          </a:prstGeom>
        </p:spPr>
        <p:txBody>
          <a:bodyPr vert="horz" anchor="t"/>
          <a:lstStyle>
            <a:lvl1pPr marL="0" marR="0" indent="0" algn="l" defTabSz="457200" rtl="0" eaLnBrk="1" fontAlgn="auto" latinLnBrk="0" hangingPunct="1">
              <a:lnSpc>
                <a:spcPct val="90000"/>
              </a:lnSpc>
              <a:spcBef>
                <a:spcPct val="20000"/>
              </a:spcBef>
              <a:spcAft>
                <a:spcPts val="0"/>
              </a:spcAft>
              <a:buClrTx/>
              <a:buSzTx/>
              <a:buFontTx/>
              <a:buNone/>
              <a:tabLst/>
              <a:defRPr lang="en-US" sz="1600" b="1" smtClean="0">
                <a:effectLst/>
              </a:defRPr>
            </a:lvl1pPr>
          </a:lstStyle>
          <a:p>
            <a:pPr marL="0" marR="0" lvl="0" indent="0" algn="l" defTabSz="457200" rtl="0" eaLnBrk="1" fontAlgn="auto" latinLnBrk="0" hangingPunct="1">
              <a:lnSpc>
                <a:spcPct val="90000"/>
              </a:lnSpc>
              <a:spcBef>
                <a:spcPct val="20000"/>
              </a:spcBef>
              <a:spcAft>
                <a:spcPts val="0"/>
              </a:spcAft>
              <a:buClrTx/>
              <a:buSzTx/>
              <a:buFontTx/>
              <a:buNone/>
              <a:tabLst/>
              <a:defRPr/>
            </a:pPr>
            <a:r>
              <a:rPr lang="en-US" dirty="0"/>
              <a:t>RSVP to </a:t>
            </a:r>
            <a:r>
              <a:rPr lang="en-US" dirty="0" err="1"/>
              <a:t>email@unmc.edu</a:t>
            </a:r>
            <a:r>
              <a:rPr lang="en-US" dirty="0"/>
              <a:t> or call 402.123.4567</a:t>
            </a:r>
          </a:p>
        </p:txBody>
      </p:sp>
      <p:sp>
        <p:nvSpPr>
          <p:cNvPr id="34" name="Text Placeholder 16">
            <a:extLst>
              <a:ext uri="{FF2B5EF4-FFF2-40B4-BE49-F238E27FC236}">
                <a16:creationId xmlns:a16="http://schemas.microsoft.com/office/drawing/2014/main" id="{A710D1B3-422A-824E-BDAF-35257B63735B}"/>
              </a:ext>
            </a:extLst>
          </p:cNvPr>
          <p:cNvSpPr>
            <a:spLocks noGrp="1"/>
          </p:cNvSpPr>
          <p:nvPr>
            <p:ph type="body" sz="quarter" idx="18" hasCustomPrompt="1"/>
          </p:nvPr>
        </p:nvSpPr>
        <p:spPr>
          <a:xfrm>
            <a:off x="811564" y="6368035"/>
            <a:ext cx="6126263" cy="1787445"/>
          </a:xfrm>
          <a:prstGeom prst="rect">
            <a:avLst/>
          </a:prstGeom>
        </p:spPr>
        <p:txBody>
          <a:bodyPr vert="horz" anchor="t"/>
          <a:lstStyle>
            <a:lvl1pPr marL="0" marR="0" indent="0" algn="l" defTabSz="457200" rtl="0" eaLnBrk="1" fontAlgn="auto" latinLnBrk="0" hangingPunct="1">
              <a:lnSpc>
                <a:spcPts val="1640"/>
              </a:lnSpc>
              <a:spcBef>
                <a:spcPct val="20000"/>
              </a:spcBef>
              <a:spcAft>
                <a:spcPts val="0"/>
              </a:spcAft>
              <a:buClrTx/>
              <a:buSzTx/>
              <a:buFontTx/>
              <a:buNone/>
              <a:tabLst/>
              <a:defRPr lang="en-US" sz="1400" b="0" i="0" smtClean="0">
                <a:effectLst/>
              </a:defRPr>
            </a:lvl1pPr>
          </a:lstStyle>
          <a:p>
            <a:pPr marL="0" marR="0" lvl="0" indent="0" algn="l" defTabSz="457200" rtl="0" eaLnBrk="1" fontAlgn="auto" latinLnBrk="0" hangingPunct="1">
              <a:lnSpc>
                <a:spcPts val="1640"/>
              </a:lnSpc>
              <a:spcBef>
                <a:spcPct val="20000"/>
              </a:spcBef>
              <a:spcAft>
                <a:spcPts val="0"/>
              </a:spcAft>
              <a:buClrTx/>
              <a:buSzTx/>
              <a:buFontTx/>
              <a:buNone/>
              <a:tabLst/>
              <a:defRPr/>
            </a:pPr>
            <a:r>
              <a:rPr lang="en-US" dirty="0"/>
              <a:t>Event description goes here. 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Curabitur</a:t>
            </a:r>
            <a:r>
              <a:rPr lang="en-US" dirty="0"/>
              <a:t> sed </a:t>
            </a:r>
            <a:r>
              <a:rPr lang="en-US" dirty="0" err="1"/>
              <a:t>elit</a:t>
            </a:r>
            <a:r>
              <a:rPr lang="en-US" dirty="0"/>
              <a:t> pharetra </a:t>
            </a:r>
            <a:r>
              <a:rPr lang="en-US" dirty="0" err="1"/>
              <a:t>orci</a:t>
            </a:r>
            <a:r>
              <a:rPr lang="en-US" dirty="0"/>
              <a:t> </a:t>
            </a:r>
            <a:r>
              <a:rPr lang="en-US" dirty="0" err="1"/>
              <a:t>congue</a:t>
            </a:r>
            <a:r>
              <a:rPr lang="en-US" dirty="0"/>
              <a:t> </a:t>
            </a:r>
            <a:r>
              <a:rPr lang="en-US" dirty="0" err="1"/>
              <a:t>tincidunt</a:t>
            </a:r>
            <a:r>
              <a:rPr lang="en-US" dirty="0"/>
              <a:t>. Maecenas sed </a:t>
            </a:r>
            <a:r>
              <a:rPr lang="en-US" dirty="0" err="1"/>
              <a:t>tortor</a:t>
            </a:r>
            <a:r>
              <a:rPr lang="en-US" dirty="0"/>
              <a:t> sem. </a:t>
            </a:r>
            <a:r>
              <a:rPr lang="en-US" dirty="0" err="1"/>
              <a:t>Orci</a:t>
            </a:r>
            <a:r>
              <a:rPr lang="en-US" dirty="0"/>
              <a:t> </a:t>
            </a:r>
            <a:r>
              <a:rPr lang="en-US" dirty="0" err="1"/>
              <a:t>varius</a:t>
            </a:r>
            <a:r>
              <a:rPr lang="en-US" dirty="0"/>
              <a:t> </a:t>
            </a:r>
            <a:r>
              <a:rPr lang="en-US" dirty="0" err="1"/>
              <a:t>natoque</a:t>
            </a:r>
            <a:r>
              <a:rPr lang="en-US" dirty="0"/>
              <a:t> </a:t>
            </a:r>
            <a:r>
              <a:rPr lang="en-US" dirty="0" err="1"/>
              <a:t>penatibus</a:t>
            </a:r>
            <a:r>
              <a:rPr lang="en-US" dirty="0"/>
              <a:t> et </a:t>
            </a:r>
            <a:r>
              <a:rPr lang="en-US" dirty="0" err="1"/>
              <a:t>magnis</a:t>
            </a:r>
            <a:r>
              <a:rPr lang="en-US" dirty="0"/>
              <a:t> dis parturient </a:t>
            </a:r>
            <a:r>
              <a:rPr lang="en-US" dirty="0" err="1"/>
              <a:t>montes</a:t>
            </a:r>
            <a:r>
              <a:rPr lang="en-US" dirty="0"/>
              <a:t>, </a:t>
            </a:r>
            <a:r>
              <a:rPr lang="en-US" dirty="0" err="1"/>
              <a:t>nascetur</a:t>
            </a:r>
            <a:r>
              <a:rPr lang="en-US" dirty="0"/>
              <a:t> </a:t>
            </a:r>
            <a:r>
              <a:rPr lang="en-US" dirty="0" err="1"/>
              <a:t>ridiculus</a:t>
            </a:r>
            <a:r>
              <a:rPr lang="en-US" dirty="0"/>
              <a:t> mus. Sed </a:t>
            </a:r>
            <a:r>
              <a:rPr lang="en-US" dirty="0" err="1"/>
              <a:t>massa</a:t>
            </a:r>
            <a:r>
              <a:rPr lang="en-US" dirty="0"/>
              <a:t> </a:t>
            </a:r>
            <a:r>
              <a:rPr lang="en-US" dirty="0" err="1"/>
              <a:t>leo</a:t>
            </a:r>
            <a:r>
              <a:rPr lang="en-US" dirty="0"/>
              <a:t>, </a:t>
            </a:r>
            <a:r>
              <a:rPr lang="en-US" dirty="0" err="1"/>
              <a:t>sollicitudin</a:t>
            </a:r>
            <a:r>
              <a:rPr lang="en-US" dirty="0"/>
              <a:t> in </a:t>
            </a:r>
            <a:r>
              <a:rPr lang="en-US" dirty="0" err="1"/>
              <a:t>augue</a:t>
            </a:r>
            <a:r>
              <a:rPr lang="en-US" dirty="0"/>
              <a:t> ac, convallis </a:t>
            </a:r>
            <a:r>
              <a:rPr lang="en-US" dirty="0" err="1"/>
              <a:t>aliquet</a:t>
            </a:r>
            <a:r>
              <a:rPr lang="en-US" dirty="0"/>
              <a:t> est. Nunc in </a:t>
            </a:r>
            <a:r>
              <a:rPr lang="en-US" dirty="0" err="1"/>
              <a:t>sapien</a:t>
            </a:r>
            <a:r>
              <a:rPr lang="en-US" dirty="0"/>
              <a:t> non </a:t>
            </a:r>
            <a:r>
              <a:rPr lang="en-US" dirty="0" err="1"/>
              <a:t>orci</a:t>
            </a:r>
            <a:r>
              <a:rPr lang="en-US" dirty="0"/>
              <a:t> </a:t>
            </a:r>
            <a:r>
              <a:rPr lang="en-US" dirty="0" err="1"/>
              <a:t>imperdiet</a:t>
            </a:r>
            <a:r>
              <a:rPr lang="en-US" dirty="0"/>
              <a:t> </a:t>
            </a:r>
            <a:r>
              <a:rPr lang="en-US" dirty="0" err="1"/>
              <a:t>auctor</a:t>
            </a:r>
            <a:r>
              <a:rPr lang="en-US" dirty="0"/>
              <a:t> </a:t>
            </a:r>
            <a:r>
              <a:rPr lang="en-US" dirty="0" err="1"/>
              <a:t>ut</a:t>
            </a:r>
            <a:r>
              <a:rPr lang="en-US" dirty="0"/>
              <a:t> </a:t>
            </a:r>
            <a:r>
              <a:rPr lang="en-US" dirty="0" err="1"/>
              <a:t>eu</a:t>
            </a:r>
            <a:r>
              <a:rPr lang="en-US" dirty="0"/>
              <a:t> </a:t>
            </a:r>
            <a:r>
              <a:rPr lang="en-US" dirty="0" err="1"/>
              <a:t>turpis</a:t>
            </a:r>
            <a:r>
              <a:rPr lang="en-US" dirty="0"/>
              <a:t>. </a:t>
            </a:r>
            <a:r>
              <a:rPr lang="en-US" dirty="0" err="1"/>
              <a:t>Vivamus</a:t>
            </a:r>
            <a:r>
              <a:rPr lang="en-US" dirty="0"/>
              <a:t> fermentum gravida </a:t>
            </a:r>
            <a:r>
              <a:rPr lang="en-US" dirty="0" err="1"/>
              <a:t>placerat</a:t>
            </a:r>
            <a:r>
              <a:rPr lang="en-US" dirty="0"/>
              <a:t>. Duis </a:t>
            </a:r>
            <a:r>
              <a:rPr lang="en-US" dirty="0" err="1"/>
              <a:t>ullamcorper</a:t>
            </a:r>
            <a:r>
              <a:rPr lang="en-US" dirty="0"/>
              <a:t> </a:t>
            </a:r>
            <a:r>
              <a:rPr lang="en-US" dirty="0" err="1"/>
              <a:t>ultricies</a:t>
            </a:r>
            <a:r>
              <a:rPr lang="en-US" dirty="0"/>
              <a:t> </a:t>
            </a:r>
            <a:r>
              <a:rPr lang="en-US" dirty="0" err="1"/>
              <a:t>odio</a:t>
            </a:r>
            <a:r>
              <a:rPr lang="en-US" dirty="0"/>
              <a:t>. Sed </a:t>
            </a:r>
            <a:r>
              <a:rPr lang="en-US" dirty="0" err="1"/>
              <a:t>tincidunt</a:t>
            </a:r>
            <a:r>
              <a:rPr lang="en-US" dirty="0"/>
              <a:t>, ligula </a:t>
            </a:r>
            <a:r>
              <a:rPr lang="en-US" dirty="0" err="1"/>
              <a:t>laoreet</a:t>
            </a:r>
            <a:r>
              <a:rPr lang="en-US" dirty="0"/>
              <a:t> </a:t>
            </a:r>
            <a:r>
              <a:rPr lang="en-US" dirty="0" err="1"/>
              <a:t>interdum</a:t>
            </a:r>
            <a:r>
              <a:rPr lang="en-US" dirty="0"/>
              <a:t> </a:t>
            </a:r>
            <a:r>
              <a:rPr lang="en-US" dirty="0" err="1"/>
              <a:t>imperdiet</a:t>
            </a:r>
            <a:r>
              <a:rPr lang="en-US" dirty="0"/>
              <a:t>, </a:t>
            </a:r>
            <a:r>
              <a:rPr lang="en-US" dirty="0" err="1"/>
              <a:t>enim</a:t>
            </a:r>
            <a:r>
              <a:rPr lang="en-US" dirty="0"/>
              <a:t> </a:t>
            </a:r>
            <a:r>
              <a:rPr lang="en-US" dirty="0" err="1"/>
              <a:t>sem</a:t>
            </a:r>
            <a:r>
              <a:rPr lang="en-US" dirty="0"/>
              <a:t> pharetra </a:t>
            </a:r>
            <a:r>
              <a:rPr lang="en-US" dirty="0" err="1"/>
              <a:t>augue</a:t>
            </a:r>
            <a:r>
              <a:rPr lang="en-US" dirty="0"/>
              <a:t>, et </a:t>
            </a:r>
            <a:r>
              <a:rPr lang="en-US" dirty="0" err="1"/>
              <a:t>faucibus</a:t>
            </a:r>
            <a:r>
              <a:rPr lang="en-US" dirty="0"/>
              <a:t> </a:t>
            </a:r>
            <a:r>
              <a:rPr lang="en-US" dirty="0" err="1"/>
              <a:t>nisl</a:t>
            </a:r>
            <a:r>
              <a:rPr lang="en-US" dirty="0"/>
              <a:t> </a:t>
            </a:r>
            <a:r>
              <a:rPr lang="en-US" dirty="0" err="1"/>
              <a:t>mauris</a:t>
            </a:r>
            <a:r>
              <a:rPr lang="en-US" dirty="0"/>
              <a:t> vel </a:t>
            </a:r>
            <a:r>
              <a:rPr lang="en-US" dirty="0" err="1"/>
              <a:t>quam</a:t>
            </a:r>
            <a:r>
              <a:rPr lang="en-US" dirty="0"/>
              <a:t>. </a:t>
            </a:r>
            <a:r>
              <a:rPr lang="en-US" dirty="0" err="1"/>
              <a:t>Aenean</a:t>
            </a:r>
            <a:r>
              <a:rPr lang="en-US" dirty="0"/>
              <a:t> </a:t>
            </a:r>
            <a:r>
              <a:rPr lang="en-US" dirty="0" err="1"/>
              <a:t>blandit</a:t>
            </a:r>
            <a:r>
              <a:rPr lang="en-US" dirty="0"/>
              <a:t> </a:t>
            </a:r>
            <a:r>
              <a:rPr lang="en-US" dirty="0" err="1"/>
              <a:t>auctor</a:t>
            </a:r>
            <a:r>
              <a:rPr lang="en-US" dirty="0"/>
              <a:t> </a:t>
            </a:r>
            <a:r>
              <a:rPr lang="en-US" dirty="0" err="1"/>
              <a:t>egestas</a:t>
            </a:r>
            <a:r>
              <a:rPr lang="en-US" dirty="0"/>
              <a:t>.</a:t>
            </a:r>
          </a:p>
        </p:txBody>
      </p:sp>
    </p:spTree>
    <p:extLst>
      <p:ext uri="{BB962C8B-B14F-4D97-AF65-F5344CB8AC3E}">
        <p14:creationId xmlns:p14="http://schemas.microsoft.com/office/powerpoint/2010/main" val="201562920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3" name="Picture 2" descr="UNMC and Nebraska Medicine logo">
            <a:extLst>
              <a:ext uri="{FF2B5EF4-FFF2-40B4-BE49-F238E27FC236}">
                <a16:creationId xmlns:a16="http://schemas.microsoft.com/office/drawing/2014/main" id="{3E7CF6B3-347D-F140-B064-8425AB70BF06}"/>
              </a:ext>
            </a:extLst>
          </p:cNvPr>
          <p:cNvPicPr>
            <a:picLocks noChangeAspect="1"/>
          </p:cNvPicPr>
          <p:nvPr userDrawn="1"/>
        </p:nvPicPr>
        <p:blipFill>
          <a:blip r:embed="rId4"/>
          <a:stretch>
            <a:fillRect/>
          </a:stretch>
        </p:blipFill>
        <p:spPr>
          <a:xfrm>
            <a:off x="0" y="0"/>
            <a:ext cx="7772400" cy="10058400"/>
          </a:xfrm>
          <a:prstGeom prst="rect">
            <a:avLst/>
          </a:prstGeom>
        </p:spPr>
      </p:pic>
    </p:spTree>
    <p:extLst>
      <p:ext uri="{BB962C8B-B14F-4D97-AF65-F5344CB8AC3E}">
        <p14:creationId xmlns:p14="http://schemas.microsoft.com/office/powerpoint/2010/main" val="1391905964"/>
      </p:ext>
    </p:extLst>
  </p:cSld>
  <p:clrMap bg1="lt1" tx1="dk1" bg2="lt2" tx2="dk2" accent1="accent1" accent2="accent2" accent3="accent3" accent4="accent4" accent5="accent5" accent6="accent6" hlink="hlink" folHlink="folHlink"/>
  <p:sldLayoutIdLst>
    <p:sldLayoutId id="2147483740" r:id="rId1"/>
    <p:sldLayoutId id="2147483741" r:id="rId2"/>
  </p:sldLayoutIdLst>
  <p:txStyles>
    <p:titleStyle>
      <a:lvl1pPr algn="l" defTabSz="457200" rtl="0" eaLnBrk="1" latinLnBrk="0" hangingPunct="1">
        <a:lnSpc>
          <a:spcPct val="90000"/>
        </a:lnSpc>
        <a:spcBef>
          <a:spcPct val="0"/>
        </a:spcBef>
        <a:buNone/>
        <a:defRPr sz="4500" b="1" i="0" kern="1200" baseline="0">
          <a:solidFill>
            <a:srgbClr val="AC1F2D"/>
          </a:solidFill>
          <a:latin typeface="Arial"/>
          <a:ea typeface="+mj-ea"/>
          <a:cs typeface="Arial"/>
        </a:defRPr>
      </a:lvl1pPr>
    </p:titleStyle>
    <p:bodyStyle>
      <a:lvl1pPr marL="0" indent="0" algn="l" defTabSz="457200" rtl="0" eaLnBrk="1" latinLnBrk="0" hangingPunct="1">
        <a:lnSpc>
          <a:spcPct val="90000"/>
        </a:lnSpc>
        <a:spcBef>
          <a:spcPct val="20000"/>
        </a:spcBef>
        <a:buFontTx/>
        <a:buNone/>
        <a:defRPr sz="1600" kern="1200">
          <a:solidFill>
            <a:schemeClr val="tx1"/>
          </a:solidFill>
          <a:latin typeface="Arial"/>
          <a:ea typeface="+mn-ea"/>
          <a:cs typeface="Arial"/>
        </a:defRPr>
      </a:lvl1pPr>
      <a:lvl2pPr marL="742950" indent="-285750" algn="l" defTabSz="457200" rtl="0" eaLnBrk="1" latinLnBrk="0" hangingPunct="1">
        <a:spcBef>
          <a:spcPct val="20000"/>
        </a:spcBef>
        <a:buFont typeface="Arial"/>
        <a:buChar char="–"/>
        <a:defRPr sz="1600" kern="1200">
          <a:solidFill>
            <a:schemeClr val="tx1"/>
          </a:solidFill>
          <a:latin typeface="+mn-lt"/>
          <a:ea typeface="+mn-ea"/>
          <a:cs typeface="+mn-cs"/>
        </a:defRPr>
      </a:lvl2pPr>
      <a:lvl3pPr marL="1143000" indent="-228600" algn="l" defTabSz="457200" rtl="0" eaLnBrk="1" latinLnBrk="0" hangingPunct="1">
        <a:lnSpc>
          <a:spcPct val="90000"/>
        </a:lnSpc>
        <a:spcBef>
          <a:spcPct val="20000"/>
        </a:spcBef>
        <a:buFont typeface="Arial"/>
        <a:buChar char="•"/>
        <a:defRPr sz="1600" kern="1200">
          <a:solidFill>
            <a:schemeClr val="tx1"/>
          </a:solidFill>
          <a:latin typeface="Arial"/>
          <a:ea typeface="+mn-ea"/>
          <a:cs typeface="Arial"/>
        </a:defRPr>
      </a:lvl3pPr>
      <a:lvl4pPr marL="1600200" indent="-228600" algn="l" defTabSz="457200" rtl="0" eaLnBrk="1" latinLnBrk="0" hangingPunct="1">
        <a:lnSpc>
          <a:spcPct val="90000"/>
        </a:lnSpc>
        <a:spcBef>
          <a:spcPct val="20000"/>
        </a:spcBef>
        <a:buFont typeface="Arial"/>
        <a:buChar char="–"/>
        <a:defRPr sz="1600" kern="1200">
          <a:solidFill>
            <a:schemeClr val="tx1"/>
          </a:solidFill>
          <a:latin typeface="Arial"/>
          <a:ea typeface="+mn-ea"/>
          <a:cs typeface="Arial"/>
        </a:defRPr>
      </a:lvl4pPr>
      <a:lvl5pPr marL="2057400" indent="-228600" algn="l" defTabSz="457200" rtl="0" eaLnBrk="1" latinLnBrk="0" hangingPunct="1">
        <a:lnSpc>
          <a:spcPct val="90000"/>
        </a:lnSpc>
        <a:spcBef>
          <a:spcPct val="20000"/>
        </a:spcBef>
        <a:buFont typeface="Arial"/>
        <a:buChar char="»"/>
        <a:defRPr sz="16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5">
            <a:extLst>
              <a:ext uri="{FF2B5EF4-FFF2-40B4-BE49-F238E27FC236}">
                <a16:creationId xmlns:a16="http://schemas.microsoft.com/office/drawing/2014/main" id="{01C5E6B0-C2EC-7745-8326-0C284AD7FF42}"/>
              </a:ext>
            </a:extLst>
          </p:cNvPr>
          <p:cNvSpPr>
            <a:spLocks noGrp="1" noRot="1" noMove="1" noResize="1" noEditPoints="1" noAdjustHandles="1" noChangeArrowheads="1" noChangeShapeType="1"/>
          </p:cNvSpPr>
          <p:nvPr>
            <p:ph type="body" sz="quarter" idx="17"/>
          </p:nvPr>
        </p:nvSpPr>
        <p:spPr/>
        <p:txBody>
          <a:bodyPr/>
          <a:lstStyle/>
          <a:p>
            <a:r>
              <a:rPr lang="en-US" dirty="0"/>
              <a:t>RSVP to </a:t>
            </a:r>
            <a:r>
              <a:rPr lang="en-US" dirty="0" err="1"/>
              <a:t>email@unmc.edu</a:t>
            </a:r>
            <a:r>
              <a:rPr lang="en-US" dirty="0"/>
              <a:t> or call 402-123-4567</a:t>
            </a:r>
          </a:p>
        </p:txBody>
      </p:sp>
      <p:sp>
        <p:nvSpPr>
          <p:cNvPr id="6" name="Text Placeholder 4">
            <a:extLst>
              <a:ext uri="{FF2B5EF4-FFF2-40B4-BE49-F238E27FC236}">
                <a16:creationId xmlns:a16="http://schemas.microsoft.com/office/drawing/2014/main" id="{754258DE-AC3D-8E4F-9432-22CC6778399F}"/>
              </a:ext>
            </a:extLst>
          </p:cNvPr>
          <p:cNvSpPr>
            <a:spLocks noGrp="1" noRot="1" noMove="1" noResize="1" noEditPoints="1" noAdjustHandles="1" noChangeArrowheads="1" noChangeShapeType="1"/>
          </p:cNvSpPr>
          <p:nvPr>
            <p:ph type="body" sz="quarter" idx="18"/>
          </p:nvPr>
        </p:nvSpPr>
        <p:spPr/>
        <p:txBody>
          <a:bodyPr/>
          <a:lstStyle/>
          <a:p>
            <a:r>
              <a:rPr lang="en-US" dirty="0"/>
              <a:t>Event description goes here. Event description goes here. Event description goes here. Event description goes here. Event description goes here. Event description goes here. Event description goes here. Event description goes here. Event description goes here. Event description goes here. Event description goes here. Event description goes here. Event description goes here. Event description goes here.</a:t>
            </a:r>
          </a:p>
        </p:txBody>
      </p:sp>
      <p:sp>
        <p:nvSpPr>
          <p:cNvPr id="4" name="Text Placeholder 3">
            <a:extLst>
              <a:ext uri="{FF2B5EF4-FFF2-40B4-BE49-F238E27FC236}">
                <a16:creationId xmlns:a16="http://schemas.microsoft.com/office/drawing/2014/main" id="{A86AB996-4D6A-4249-AB91-568480069D30}"/>
              </a:ext>
            </a:extLst>
          </p:cNvPr>
          <p:cNvSpPr>
            <a:spLocks noGrp="1" noRot="1" noMove="1" noResize="1" noEditPoints="1" noAdjustHandles="1" noChangeArrowheads="1" noChangeShapeType="1"/>
          </p:cNvSpPr>
          <p:nvPr>
            <p:ph type="body" sz="quarter" idx="15"/>
          </p:nvPr>
        </p:nvSpPr>
        <p:spPr/>
        <p:txBody>
          <a:bodyPr/>
          <a:lstStyle/>
          <a:p>
            <a:r>
              <a:rPr lang="en-US" dirty="0"/>
              <a:t>Date  |  Time  |  Location</a:t>
            </a:r>
          </a:p>
        </p:txBody>
      </p:sp>
      <p:sp>
        <p:nvSpPr>
          <p:cNvPr id="3" name="Title 2">
            <a:extLst>
              <a:ext uri="{FF2B5EF4-FFF2-40B4-BE49-F238E27FC236}">
                <a16:creationId xmlns:a16="http://schemas.microsoft.com/office/drawing/2014/main" id="{BE3123FC-2AC1-8548-A0A8-58816EE803A0}"/>
              </a:ext>
            </a:extLst>
          </p:cNvPr>
          <p:cNvSpPr>
            <a:spLocks noGrp="1" noRot="1" noMove="1" noResize="1" noEditPoints="1" noAdjustHandles="1" noChangeArrowheads="1" noChangeShapeType="1"/>
          </p:cNvSpPr>
          <p:nvPr>
            <p:ph type="title"/>
          </p:nvPr>
        </p:nvSpPr>
        <p:spPr/>
        <p:txBody>
          <a:bodyPr/>
          <a:lstStyle/>
          <a:p>
            <a:r>
              <a:rPr lang="en-US" dirty="0"/>
              <a:t>Event title goes here</a:t>
            </a:r>
          </a:p>
        </p:txBody>
      </p:sp>
      <p:sp>
        <p:nvSpPr>
          <p:cNvPr id="2" name="Picture Placeholder 1">
            <a:extLst>
              <a:ext uri="{FF2B5EF4-FFF2-40B4-BE49-F238E27FC236}">
                <a16:creationId xmlns:a16="http://schemas.microsoft.com/office/drawing/2014/main" id="{6790DAAD-FA4D-BA41-BD49-01ED00E91D91}"/>
              </a:ext>
            </a:extLst>
          </p:cNvPr>
          <p:cNvSpPr>
            <a:spLocks noGrp="1" noRot="1" noMove="1" noResize="1" noEditPoints="1" noAdjustHandles="1" noChangeArrowheads="1" noChangeShapeType="1"/>
          </p:cNvSpPr>
          <p:nvPr>
            <p:ph type="pic" sz="quarter" idx="13"/>
          </p:nvPr>
        </p:nvSpPr>
        <p:spPr/>
        <p:txBody>
          <a:bodyPr/>
          <a:lstStyle/>
          <a:p>
            <a:endParaRPr lang="en-US"/>
          </a:p>
        </p:txBody>
      </p:sp>
    </p:spTree>
    <p:extLst>
      <p:ext uri="{BB962C8B-B14F-4D97-AF65-F5344CB8AC3E}">
        <p14:creationId xmlns:p14="http://schemas.microsoft.com/office/powerpoint/2010/main" val="3388933174"/>
      </p:ext>
    </p:extLst>
  </p:cSld>
  <p:clrMapOvr>
    <a:masterClrMapping/>
  </p:clrMapOvr>
</p:sld>
</file>

<file path=ppt/theme/theme1.xml><?xml version="1.0" encoding="utf-8"?>
<a:theme xmlns:a="http://schemas.openxmlformats.org/drawingml/2006/main" name="NeMed_Presentation">
  <a:themeElements>
    <a:clrScheme name="Custom 1">
      <a:dk1>
        <a:sysClr val="windowText" lastClr="000000"/>
      </a:dk1>
      <a:lt1>
        <a:sysClr val="window" lastClr="FFFFFF"/>
      </a:lt1>
      <a:dk2>
        <a:srgbClr val="303B41"/>
      </a:dk2>
      <a:lt2>
        <a:srgbClr val="DCDDDF"/>
      </a:lt2>
      <a:accent1>
        <a:srgbClr val="AD122A"/>
      </a:accent1>
      <a:accent2>
        <a:srgbClr val="005E63"/>
      </a:accent2>
      <a:accent3>
        <a:srgbClr val="00B2B9"/>
      </a:accent3>
      <a:accent4>
        <a:srgbClr val="A1B426"/>
      </a:accent4>
      <a:accent5>
        <a:srgbClr val="F26721"/>
      </a:accent5>
      <a:accent6>
        <a:srgbClr val="FCB614"/>
      </a:accent6>
      <a:hlink>
        <a:srgbClr val="002957"/>
      </a:hlink>
      <a:folHlink>
        <a:srgbClr val="129DB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NeMed_Presentation.thmx</Template>
  <TotalTime>333</TotalTime>
  <Words>130</Words>
  <Application>Microsoft Macintosh PowerPoint</Application>
  <PresentationFormat>Custom</PresentationFormat>
  <Paragraphs>10</Paragraphs>
  <Slides>1</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vt:i4>
      </vt:variant>
    </vt:vector>
  </HeadingPairs>
  <TitlesOfParts>
    <vt:vector size="4" baseType="lpstr">
      <vt:lpstr>Arial</vt:lpstr>
      <vt:lpstr>Calibri</vt:lpstr>
      <vt:lpstr>NeMed_Presentation</vt:lpstr>
      <vt:lpstr>Event title goes here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Greg</dc:creator>
  <cp:lastModifiedBy>Waples, Tom A</cp:lastModifiedBy>
  <cp:revision>40</cp:revision>
  <cp:lastPrinted>2019-10-01T14:50:52Z</cp:lastPrinted>
  <dcterms:created xsi:type="dcterms:W3CDTF">2014-09-17T15:14:42Z</dcterms:created>
  <dcterms:modified xsi:type="dcterms:W3CDTF">2025-07-31T21:43:15Z</dcterms:modified>
</cp:coreProperties>
</file>