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7" autoAdjust="0"/>
    <p:restoredTop sz="94726" autoAdjust="0"/>
  </p:normalViewPr>
  <p:slideViewPr>
    <p:cSldViewPr snapToGrid="0" snapToObjects="1">
      <p:cViewPr varScale="1">
        <p:scale>
          <a:sx n="79" d="100"/>
          <a:sy n="79" d="100"/>
        </p:scale>
        <p:origin x="2608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41A480E-8346-7441-8800-E734E5FCF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B44AB-2565-B04C-ACC5-C151EECF02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6C98B-52D6-8442-AE60-0953359559BA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381D4-9B26-E642-BA51-16AD02DDA8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34FD6-6464-FC4A-81C6-72E3C30E8D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EF75-3751-174F-816F-A8A1844C6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4EDF7-C0F2-7C49-8071-48421803AC9F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540EA-F4E9-EF45-8EC5-806324723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40EA-F4E9-EF45-8EC5-806324723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55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Headline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0" y="7762759"/>
            <a:ext cx="4558719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Contact: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MC and Children’s Nebraska logo">
            <a:extLst>
              <a:ext uri="{FF2B5EF4-FFF2-40B4-BE49-F238E27FC236}">
                <a16:creationId xmlns:a16="http://schemas.microsoft.com/office/drawing/2014/main" id="{E63905DA-7BD0-91FF-CA8D-11086E37CD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1" y="7762759"/>
            <a:ext cx="4558718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bg1"/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9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MC and Children’s Nebraska logo">
            <a:extLst>
              <a:ext uri="{FF2B5EF4-FFF2-40B4-BE49-F238E27FC236}">
                <a16:creationId xmlns:a16="http://schemas.microsoft.com/office/drawing/2014/main" id="{DC276BEA-08C8-17FD-1EA6-4F2AECC582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4588555" cy="140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458855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B5BB5F-8D14-654D-9C6C-434BECFA55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Delete extra pages.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0B12D5-5963-0047-B62A-B15B1FAC1B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Replace text with your content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D03905A-7AEA-2145-BEEE-CF491485DC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Contact </a:t>
            </a:r>
            <a:r>
              <a:rPr lang="en-US" dirty="0" err="1"/>
              <a:t>email@unmc.edu</a:t>
            </a:r>
            <a:r>
              <a:rPr lang="en-US" dirty="0"/>
              <a:t> or call 402-xxx-xxxx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4CDF624-0AFA-4D4D-8622-FCDBC68007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goes here.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82F50-9DF6-9B42-B543-E7C2550AF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Subhead goes here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A83DA1-0650-8745-8F26-7925F2ED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Headline goes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6A53AB3-A933-714A-A6A1-62B93C774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4860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519</TotalTime>
  <Words>99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Headline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cp:lastPrinted>2019-10-01T14:50:52Z</cp:lastPrinted>
  <dcterms:created xsi:type="dcterms:W3CDTF">2014-09-17T15:14:42Z</dcterms:created>
  <dcterms:modified xsi:type="dcterms:W3CDTF">2025-07-31T23:47:20Z</dcterms:modified>
</cp:coreProperties>
</file>