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37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>
          <p15:clr>
            <a:srgbClr val="A4A3A4"/>
          </p15:clr>
        </p15:guide>
        <p15:guide id="2" pos="244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D122A"/>
    <a:srgbClr val="989EA3"/>
    <a:srgbClr val="AC1F2D"/>
    <a:srgbClr val="C3CD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877" autoAdjust="0"/>
    <p:restoredTop sz="94726" autoAdjust="0"/>
  </p:normalViewPr>
  <p:slideViewPr>
    <p:cSldViewPr snapToGrid="0" snapToObjects="1">
      <p:cViewPr varScale="1">
        <p:scale>
          <a:sx n="79" d="100"/>
          <a:sy n="79" d="100"/>
        </p:scale>
        <p:origin x="2608" y="200"/>
      </p:cViewPr>
      <p:guideLst>
        <p:guide orient="horz" pos="3168"/>
        <p:guide pos="244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97" d="100"/>
          <a:sy n="97" d="100"/>
        </p:scale>
        <p:origin x="4328" y="20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941A480E-8346-7441-8800-E734E5FCFD86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96B44AB-2565-B04C-ACC5-C151EECF023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C6C98B-52D6-8442-AE60-0953359559BA}" type="datetimeFigureOut">
              <a:rPr lang="en-US" smtClean="0"/>
              <a:t>7/31/25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CF381D4-9B26-E642-BA51-16AD02DDA81B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BC34FD6-6464-FC4A-81C6-72E3C30E8DE7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FCEF75-3751-174F-816F-A8A1844C6E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6026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94EDF7-C0F2-7C49-8071-48421803AC9F}" type="datetimeFigureOut">
              <a:rPr lang="en-US" smtClean="0"/>
              <a:t>7/31/25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A540EA-F4E9-EF45-8EC5-8063247231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9048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Resize or move boxes to fit your needs.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Use Arial as the font.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Only use colors from the UNMC color palette.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Save final file as a PDF before sharing with others.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5A540EA-F4E9-EF45-8EC5-80632472316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32558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debar – Re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sz="quarter" idx="13"/>
          </p:nvPr>
        </p:nvSpPr>
        <p:spPr>
          <a:xfrm>
            <a:off x="275771" y="228648"/>
            <a:ext cx="4905829" cy="3448802"/>
          </a:xfrm>
          <a:prstGeom prst="rect">
            <a:avLst/>
          </a:prstGeom>
        </p:spPr>
        <p:txBody>
          <a:bodyPr vert="horz"/>
          <a:lstStyle/>
          <a:p>
            <a:endParaRPr lang="en-US" dirty="0"/>
          </a:p>
        </p:txBody>
      </p:sp>
      <p:sp>
        <p:nvSpPr>
          <p:cNvPr id="23" name="Title 1">
            <a:extLst>
              <a:ext uri="{FF2B5EF4-FFF2-40B4-BE49-F238E27FC236}">
                <a16:creationId xmlns:a16="http://schemas.microsoft.com/office/drawing/2014/main" id="{53A0B6CA-818B-5B4A-8243-B688C99CCF51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492253" y="4062025"/>
            <a:ext cx="4558718" cy="457200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en-US" dirty="0"/>
              <a:t>Headline goes here</a:t>
            </a:r>
          </a:p>
        </p:txBody>
      </p:sp>
      <p:sp>
        <p:nvSpPr>
          <p:cNvPr id="30" name="Text Placeholder 16">
            <a:extLst>
              <a:ext uri="{FF2B5EF4-FFF2-40B4-BE49-F238E27FC236}">
                <a16:creationId xmlns:a16="http://schemas.microsoft.com/office/drawing/2014/main" id="{7BBA7E7B-6512-094B-96CF-F2ECCAB08CCA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492253" y="4585317"/>
            <a:ext cx="4558718" cy="373473"/>
          </a:xfrm>
          <a:prstGeom prst="rect">
            <a:avLst/>
          </a:prstGeom>
        </p:spPr>
        <p:txBody>
          <a:bodyPr vert="horz" anchor="t"/>
          <a:lstStyle>
            <a:lvl1pPr>
              <a:defRPr sz="2200" baseline="0"/>
            </a:lvl1pPr>
          </a:lstStyle>
          <a:p>
            <a:pPr lvl="0"/>
            <a:r>
              <a:rPr lang="en-US" dirty="0"/>
              <a:t>Subhead goes here</a:t>
            </a:r>
          </a:p>
        </p:txBody>
      </p:sp>
      <p:sp>
        <p:nvSpPr>
          <p:cNvPr id="33" name="Text Placeholder 16">
            <a:extLst>
              <a:ext uri="{FF2B5EF4-FFF2-40B4-BE49-F238E27FC236}">
                <a16:creationId xmlns:a16="http://schemas.microsoft.com/office/drawing/2014/main" id="{677D3E8F-421A-9142-959A-07EED67EEE2F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492250" y="7762759"/>
            <a:ext cx="4558719" cy="655527"/>
          </a:xfrm>
          <a:prstGeom prst="rect">
            <a:avLst/>
          </a:prstGeom>
        </p:spPr>
        <p:txBody>
          <a:bodyPr vert="horz" anchor="t"/>
          <a:lstStyle>
            <a:lvl1pPr marL="0" marR="0" indent="0" algn="l" defTabSz="457200" rtl="0" eaLnBrk="1" fontAlgn="auto" latinLnBrk="0" hangingPunct="1">
              <a:lnSpc>
                <a:spcPct val="9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en-US" sz="1400" b="1" smtClean="0">
                <a:effectLst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ct val="9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Contact: </a:t>
            </a:r>
            <a:r>
              <a:rPr lang="en-US" dirty="0" err="1"/>
              <a:t>email@unmc.edu</a:t>
            </a:r>
            <a:r>
              <a:rPr lang="en-US" dirty="0"/>
              <a:t> or call 402.123.4567</a:t>
            </a:r>
          </a:p>
        </p:txBody>
      </p:sp>
      <p:sp>
        <p:nvSpPr>
          <p:cNvPr id="34" name="Text Placeholder 16">
            <a:extLst>
              <a:ext uri="{FF2B5EF4-FFF2-40B4-BE49-F238E27FC236}">
                <a16:creationId xmlns:a16="http://schemas.microsoft.com/office/drawing/2014/main" id="{A710D1B3-422A-824E-BDAF-35257B63735B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92250" y="5179413"/>
            <a:ext cx="4558719" cy="2280930"/>
          </a:xfrm>
          <a:prstGeom prst="rect">
            <a:avLst/>
          </a:prstGeom>
        </p:spPr>
        <p:txBody>
          <a:bodyPr vert="horz" anchor="t"/>
          <a:lstStyle>
            <a:lvl1pPr marL="0" marR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en-US" b="0" i="0" smtClean="0">
                <a:effectLst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 </a:t>
            </a:r>
            <a:r>
              <a:rPr lang="en-US" dirty="0" err="1"/>
              <a:t>Curabitur</a:t>
            </a:r>
            <a:r>
              <a:rPr lang="en-US" dirty="0"/>
              <a:t> sed </a:t>
            </a:r>
            <a:r>
              <a:rPr lang="en-US" dirty="0" err="1"/>
              <a:t>elit</a:t>
            </a:r>
            <a:r>
              <a:rPr lang="en-US" dirty="0"/>
              <a:t> pharetra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. Maecenas sed </a:t>
            </a:r>
            <a:r>
              <a:rPr lang="en-US" dirty="0" err="1"/>
              <a:t>tortor</a:t>
            </a:r>
            <a:r>
              <a:rPr lang="en-US" dirty="0"/>
              <a:t> sem.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varius</a:t>
            </a:r>
            <a:r>
              <a:rPr lang="en-US" dirty="0"/>
              <a:t> </a:t>
            </a:r>
            <a:r>
              <a:rPr lang="en-US" dirty="0" err="1"/>
              <a:t>natoque</a:t>
            </a:r>
            <a:r>
              <a:rPr lang="en-US" dirty="0"/>
              <a:t> </a:t>
            </a:r>
            <a:r>
              <a:rPr lang="en-US" dirty="0" err="1"/>
              <a:t>penatibus</a:t>
            </a:r>
            <a:r>
              <a:rPr lang="en-US" dirty="0"/>
              <a:t> et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, </a:t>
            </a:r>
            <a:r>
              <a:rPr lang="en-US" dirty="0" err="1"/>
              <a:t>nascetur</a:t>
            </a:r>
            <a:r>
              <a:rPr lang="en-US" dirty="0"/>
              <a:t> </a:t>
            </a:r>
            <a:r>
              <a:rPr lang="en-US" dirty="0" err="1"/>
              <a:t>ridiculus</a:t>
            </a:r>
            <a:r>
              <a:rPr lang="en-US" dirty="0"/>
              <a:t> mus. Sed </a:t>
            </a:r>
            <a:r>
              <a:rPr lang="en-US" dirty="0" err="1"/>
              <a:t>massa</a:t>
            </a:r>
            <a:r>
              <a:rPr lang="en-US" dirty="0"/>
              <a:t> </a:t>
            </a:r>
            <a:r>
              <a:rPr lang="en-US" dirty="0" err="1"/>
              <a:t>leo</a:t>
            </a:r>
            <a:r>
              <a:rPr lang="en-US" dirty="0"/>
              <a:t>, </a:t>
            </a:r>
            <a:r>
              <a:rPr lang="en-US" dirty="0" err="1"/>
              <a:t>sollicitudin</a:t>
            </a:r>
            <a:r>
              <a:rPr lang="en-US" dirty="0"/>
              <a:t> in </a:t>
            </a:r>
            <a:r>
              <a:rPr lang="en-US" dirty="0" err="1"/>
              <a:t>augue</a:t>
            </a:r>
            <a:r>
              <a:rPr lang="en-US" dirty="0"/>
              <a:t> ac, convallis </a:t>
            </a:r>
            <a:r>
              <a:rPr lang="en-US" dirty="0" err="1"/>
              <a:t>aliquet</a:t>
            </a:r>
            <a:r>
              <a:rPr lang="en-US" dirty="0"/>
              <a:t> est. Nunc in </a:t>
            </a:r>
            <a:r>
              <a:rPr lang="en-US" dirty="0" err="1"/>
              <a:t>sapien</a:t>
            </a:r>
            <a:r>
              <a:rPr lang="en-US" dirty="0"/>
              <a:t> non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auctor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turpis</a:t>
            </a:r>
            <a:r>
              <a:rPr lang="en-US" dirty="0"/>
              <a:t>. </a:t>
            </a:r>
            <a:r>
              <a:rPr lang="en-US" dirty="0" err="1"/>
              <a:t>Vivamus</a:t>
            </a:r>
            <a:r>
              <a:rPr lang="en-US" dirty="0"/>
              <a:t> fermentum gravida </a:t>
            </a:r>
            <a:r>
              <a:rPr lang="en-US" dirty="0" err="1"/>
              <a:t>placerat</a:t>
            </a:r>
            <a:r>
              <a:rPr lang="en-US" dirty="0"/>
              <a:t>. Duis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ultricies</a:t>
            </a:r>
            <a:r>
              <a:rPr lang="en-US" dirty="0"/>
              <a:t> </a:t>
            </a:r>
            <a:r>
              <a:rPr lang="en-US" dirty="0" err="1"/>
              <a:t>odio</a:t>
            </a:r>
            <a:r>
              <a:rPr lang="en-US" dirty="0"/>
              <a:t>. Sed </a:t>
            </a:r>
            <a:r>
              <a:rPr lang="en-US" dirty="0" err="1"/>
              <a:t>tincidunt</a:t>
            </a:r>
            <a:r>
              <a:rPr lang="en-US" dirty="0"/>
              <a:t>, ligula </a:t>
            </a:r>
            <a:r>
              <a:rPr lang="en-US" dirty="0" err="1"/>
              <a:t>laoreet</a:t>
            </a:r>
            <a:r>
              <a:rPr lang="en-US" dirty="0"/>
              <a:t> </a:t>
            </a:r>
            <a:r>
              <a:rPr lang="en-US" dirty="0" err="1"/>
              <a:t>interdum</a:t>
            </a:r>
            <a:r>
              <a:rPr lang="en-US" dirty="0"/>
              <a:t> </a:t>
            </a:r>
            <a:r>
              <a:rPr lang="en-US" dirty="0" err="1"/>
              <a:t>imperdiet</a:t>
            </a:r>
            <a:r>
              <a:rPr lang="en-US" dirty="0"/>
              <a:t>,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sem</a:t>
            </a:r>
            <a:r>
              <a:rPr lang="en-US" dirty="0"/>
              <a:t> pharetra </a:t>
            </a:r>
            <a:r>
              <a:rPr lang="en-US" dirty="0" err="1"/>
              <a:t>augue</a:t>
            </a:r>
            <a:r>
              <a:rPr lang="en-US" dirty="0"/>
              <a:t>, et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mauris</a:t>
            </a:r>
            <a:r>
              <a:rPr lang="en-US" dirty="0"/>
              <a:t> vel </a:t>
            </a:r>
            <a:r>
              <a:rPr lang="en-US" dirty="0" err="1"/>
              <a:t>quam</a:t>
            </a:r>
            <a:r>
              <a:rPr lang="en-US" dirty="0"/>
              <a:t>. </a:t>
            </a:r>
            <a:r>
              <a:rPr lang="en-US" dirty="0" err="1"/>
              <a:t>Aenean</a:t>
            </a:r>
            <a:r>
              <a:rPr lang="en-US" dirty="0"/>
              <a:t> </a:t>
            </a:r>
            <a:r>
              <a:rPr lang="en-US" dirty="0" err="1"/>
              <a:t>blandit</a:t>
            </a:r>
            <a:r>
              <a:rPr lang="en-US" dirty="0"/>
              <a:t> </a:t>
            </a:r>
            <a:r>
              <a:rPr lang="en-US" dirty="0" err="1"/>
              <a:t>auctor</a:t>
            </a:r>
            <a:r>
              <a:rPr lang="en-US" dirty="0"/>
              <a:t> </a:t>
            </a:r>
            <a:r>
              <a:rPr lang="en-US" dirty="0" err="1"/>
              <a:t>egestas</a:t>
            </a:r>
            <a:r>
              <a:rPr lang="en-US" dirty="0"/>
              <a:t>. </a:t>
            </a:r>
          </a:p>
        </p:txBody>
      </p:sp>
      <p:sp>
        <p:nvSpPr>
          <p:cNvPr id="36" name="Text Placeholder 16">
            <a:extLst>
              <a:ext uri="{FF2B5EF4-FFF2-40B4-BE49-F238E27FC236}">
                <a16:creationId xmlns:a16="http://schemas.microsoft.com/office/drawing/2014/main" id="{7C6D1D3C-4334-9649-B714-1C18C93D6C51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420470" y="1944914"/>
            <a:ext cx="1894731" cy="551706"/>
          </a:xfrm>
          <a:prstGeom prst="rect">
            <a:avLst/>
          </a:prstGeom>
        </p:spPr>
        <p:txBody>
          <a:bodyPr vert="horz" anchor="t"/>
          <a:lstStyle>
            <a:lvl1pPr marL="0" marR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lang="en-US" sz="1400" b="1" i="0" smtClean="0">
                <a:solidFill>
                  <a:schemeClr val="accent6">
                    <a:lumMod val="20000"/>
                    <a:lumOff val="80000"/>
                  </a:schemeClr>
                </a:solidFill>
                <a:effectLst/>
              </a:defRPr>
            </a:lvl1pPr>
          </a:lstStyle>
          <a:p>
            <a:pPr marL="171450" marR="0" lvl="0" indent="-17145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en-US" dirty="0"/>
              <a:t>Subhead goes here</a:t>
            </a:r>
          </a:p>
        </p:txBody>
      </p:sp>
      <p:sp>
        <p:nvSpPr>
          <p:cNvPr id="43" name="Text Placeholder 16">
            <a:extLst>
              <a:ext uri="{FF2B5EF4-FFF2-40B4-BE49-F238E27FC236}">
                <a16:creationId xmlns:a16="http://schemas.microsoft.com/office/drawing/2014/main" id="{E3FF500C-96FA-AD43-9F49-CCC95FD8DBEB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5420470" y="2599197"/>
            <a:ext cx="1894731" cy="5266301"/>
          </a:xfrm>
          <a:prstGeom prst="rect">
            <a:avLst/>
          </a:prstGeom>
        </p:spPr>
        <p:txBody>
          <a:bodyPr vert="horz" anchor="t"/>
          <a:lstStyle>
            <a:lvl1pPr marL="0" marR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en-US" b="0" i="0" smtClean="0">
                <a:solidFill>
                  <a:schemeClr val="bg1"/>
                </a:solidFill>
                <a:effectLst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 </a:t>
            </a:r>
            <a:r>
              <a:rPr lang="en-US" dirty="0" err="1"/>
              <a:t>Curabitur</a:t>
            </a:r>
            <a:r>
              <a:rPr lang="en-US" dirty="0"/>
              <a:t> sed </a:t>
            </a:r>
            <a:r>
              <a:rPr lang="en-US" dirty="0" err="1"/>
              <a:t>elit</a:t>
            </a:r>
            <a:r>
              <a:rPr lang="en-US" dirty="0"/>
              <a:t> pharetra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. Maecenas sed </a:t>
            </a:r>
            <a:r>
              <a:rPr lang="en-US" dirty="0" err="1"/>
              <a:t>tortor</a:t>
            </a:r>
            <a:r>
              <a:rPr lang="en-US" dirty="0"/>
              <a:t> sem.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varius</a:t>
            </a:r>
            <a:r>
              <a:rPr lang="en-US" dirty="0"/>
              <a:t> </a:t>
            </a:r>
            <a:r>
              <a:rPr lang="en-US" dirty="0" err="1"/>
              <a:t>natoque</a:t>
            </a:r>
            <a:r>
              <a:rPr lang="en-US" dirty="0"/>
              <a:t> </a:t>
            </a:r>
            <a:r>
              <a:rPr lang="en-US" dirty="0" err="1"/>
              <a:t>penatibus</a:t>
            </a:r>
            <a:r>
              <a:rPr lang="en-US" dirty="0"/>
              <a:t> et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 </a:t>
            </a:r>
            <a:r>
              <a:rPr lang="en-US" dirty="0" err="1"/>
              <a:t>Curabitur</a:t>
            </a:r>
            <a:r>
              <a:rPr lang="en-US" dirty="0"/>
              <a:t> sed </a:t>
            </a:r>
            <a:r>
              <a:rPr lang="en-US" dirty="0" err="1"/>
              <a:t>elit</a:t>
            </a:r>
            <a:r>
              <a:rPr lang="en-US" dirty="0"/>
              <a:t> pharetra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. Maecenas sed </a:t>
            </a:r>
            <a:r>
              <a:rPr lang="en-US" dirty="0" err="1"/>
              <a:t>tortor</a:t>
            </a:r>
            <a:r>
              <a:rPr lang="en-US" dirty="0"/>
              <a:t> </a:t>
            </a:r>
            <a:r>
              <a:rPr lang="en-US" dirty="0" err="1"/>
              <a:t>sem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73863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debar – Te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UNMC and Children’s Nebraska logo">
            <a:extLst>
              <a:ext uri="{FF2B5EF4-FFF2-40B4-BE49-F238E27FC236}">
                <a16:creationId xmlns:a16="http://schemas.microsoft.com/office/drawing/2014/main" id="{E63905DA-7BD0-91FF-CA8D-11086E37CDE4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0"/>
            <a:ext cx="7772400" cy="10058400"/>
          </a:xfrm>
          <a:prstGeom prst="rect">
            <a:avLst/>
          </a:prstGeom>
        </p:spPr>
      </p:pic>
      <p:sp>
        <p:nvSpPr>
          <p:cNvPr id="3" name="Picture Placeholder 2"/>
          <p:cNvSpPr>
            <a:spLocks noGrp="1"/>
          </p:cNvSpPr>
          <p:nvPr>
            <p:ph type="pic" sz="quarter" idx="13"/>
          </p:nvPr>
        </p:nvSpPr>
        <p:spPr>
          <a:xfrm>
            <a:off x="275771" y="228648"/>
            <a:ext cx="4905829" cy="3448802"/>
          </a:xfrm>
          <a:prstGeom prst="rect">
            <a:avLst/>
          </a:prstGeom>
        </p:spPr>
        <p:txBody>
          <a:bodyPr vert="horz"/>
          <a:lstStyle/>
          <a:p>
            <a:endParaRPr lang="en-US" dirty="0"/>
          </a:p>
        </p:txBody>
      </p:sp>
      <p:sp>
        <p:nvSpPr>
          <p:cNvPr id="23" name="Title 1">
            <a:extLst>
              <a:ext uri="{FF2B5EF4-FFF2-40B4-BE49-F238E27FC236}">
                <a16:creationId xmlns:a16="http://schemas.microsoft.com/office/drawing/2014/main" id="{53A0B6CA-818B-5B4A-8243-B688C99CCF51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492253" y="4062025"/>
            <a:ext cx="4558718" cy="457200"/>
          </a:xfrm>
          <a:prstGeom prst="rect">
            <a:avLst/>
          </a:prstGeom>
        </p:spPr>
        <p:txBody>
          <a:bodyPr/>
          <a:lstStyle>
            <a:lvl1pPr>
              <a:defRPr sz="3000"/>
            </a:lvl1pPr>
          </a:lstStyle>
          <a:p>
            <a:r>
              <a:rPr lang="en-US" dirty="0"/>
              <a:t>Event title goes here</a:t>
            </a:r>
          </a:p>
        </p:txBody>
      </p:sp>
      <p:sp>
        <p:nvSpPr>
          <p:cNvPr id="30" name="Text Placeholder 16">
            <a:extLst>
              <a:ext uri="{FF2B5EF4-FFF2-40B4-BE49-F238E27FC236}">
                <a16:creationId xmlns:a16="http://schemas.microsoft.com/office/drawing/2014/main" id="{7BBA7E7B-6512-094B-96CF-F2ECCAB08CCA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492253" y="4585317"/>
            <a:ext cx="4558718" cy="373473"/>
          </a:xfrm>
          <a:prstGeom prst="rect">
            <a:avLst/>
          </a:prstGeom>
        </p:spPr>
        <p:txBody>
          <a:bodyPr vert="horz" anchor="t"/>
          <a:lstStyle>
            <a:lvl1pPr>
              <a:defRPr sz="2200" baseline="0"/>
            </a:lvl1pPr>
          </a:lstStyle>
          <a:p>
            <a:pPr lvl="0"/>
            <a:r>
              <a:rPr lang="en-US" dirty="0"/>
              <a:t>Date  |  Time  |  Location</a:t>
            </a:r>
          </a:p>
        </p:txBody>
      </p:sp>
      <p:sp>
        <p:nvSpPr>
          <p:cNvPr id="33" name="Text Placeholder 16">
            <a:extLst>
              <a:ext uri="{FF2B5EF4-FFF2-40B4-BE49-F238E27FC236}">
                <a16:creationId xmlns:a16="http://schemas.microsoft.com/office/drawing/2014/main" id="{677D3E8F-421A-9142-959A-07EED67EEE2F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492251" y="7762759"/>
            <a:ext cx="4558718" cy="655527"/>
          </a:xfrm>
          <a:prstGeom prst="rect">
            <a:avLst/>
          </a:prstGeom>
        </p:spPr>
        <p:txBody>
          <a:bodyPr vert="horz" anchor="t"/>
          <a:lstStyle>
            <a:lvl1pPr marL="0" marR="0" indent="0" algn="l" defTabSz="457200" rtl="0" eaLnBrk="1" fontAlgn="auto" latinLnBrk="0" hangingPunct="1">
              <a:lnSpc>
                <a:spcPct val="9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en-US" sz="1400" b="1" smtClean="0">
                <a:effectLst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ct val="9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RSVP to </a:t>
            </a:r>
            <a:r>
              <a:rPr lang="en-US" dirty="0" err="1"/>
              <a:t>email@unmc.edu</a:t>
            </a:r>
            <a:r>
              <a:rPr lang="en-US" dirty="0"/>
              <a:t> or call 402.123.4567</a:t>
            </a:r>
          </a:p>
        </p:txBody>
      </p:sp>
      <p:sp>
        <p:nvSpPr>
          <p:cNvPr id="34" name="Text Placeholder 16">
            <a:extLst>
              <a:ext uri="{FF2B5EF4-FFF2-40B4-BE49-F238E27FC236}">
                <a16:creationId xmlns:a16="http://schemas.microsoft.com/office/drawing/2014/main" id="{A710D1B3-422A-824E-BDAF-35257B63735B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492250" y="5179413"/>
            <a:ext cx="4558719" cy="2280930"/>
          </a:xfrm>
          <a:prstGeom prst="rect">
            <a:avLst/>
          </a:prstGeom>
        </p:spPr>
        <p:txBody>
          <a:bodyPr vert="horz" anchor="t"/>
          <a:lstStyle>
            <a:lvl1pPr marL="0" marR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en-US" b="0" i="0" smtClean="0">
                <a:effectLst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Event description goes here.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 </a:t>
            </a:r>
            <a:r>
              <a:rPr lang="en-US" dirty="0" err="1"/>
              <a:t>Curabitur</a:t>
            </a:r>
            <a:r>
              <a:rPr lang="en-US" dirty="0"/>
              <a:t> sed </a:t>
            </a:r>
            <a:r>
              <a:rPr lang="en-US" dirty="0" err="1"/>
              <a:t>elit</a:t>
            </a:r>
            <a:r>
              <a:rPr lang="en-US" dirty="0"/>
              <a:t> pharetra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. Maecenas sed </a:t>
            </a:r>
            <a:r>
              <a:rPr lang="en-US" dirty="0" err="1"/>
              <a:t>tortor</a:t>
            </a:r>
            <a:r>
              <a:rPr lang="en-US" dirty="0"/>
              <a:t> sem.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varius</a:t>
            </a:r>
            <a:r>
              <a:rPr lang="en-US" dirty="0"/>
              <a:t> </a:t>
            </a:r>
            <a:r>
              <a:rPr lang="en-US" dirty="0" err="1"/>
              <a:t>natoque</a:t>
            </a:r>
            <a:r>
              <a:rPr lang="en-US" dirty="0"/>
              <a:t> </a:t>
            </a:r>
            <a:r>
              <a:rPr lang="en-US" dirty="0" err="1"/>
              <a:t>penatibus</a:t>
            </a:r>
            <a:r>
              <a:rPr lang="en-US" dirty="0"/>
              <a:t> et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, </a:t>
            </a:r>
            <a:r>
              <a:rPr lang="en-US" dirty="0" err="1"/>
              <a:t>nascetur</a:t>
            </a:r>
            <a:r>
              <a:rPr lang="en-US" dirty="0"/>
              <a:t> </a:t>
            </a:r>
            <a:r>
              <a:rPr lang="en-US" dirty="0" err="1"/>
              <a:t>ridiculus</a:t>
            </a:r>
            <a:r>
              <a:rPr lang="en-US" dirty="0"/>
              <a:t> mus. Sed </a:t>
            </a:r>
            <a:r>
              <a:rPr lang="en-US" dirty="0" err="1"/>
              <a:t>massa</a:t>
            </a:r>
            <a:r>
              <a:rPr lang="en-US" dirty="0"/>
              <a:t> </a:t>
            </a:r>
            <a:r>
              <a:rPr lang="en-US" dirty="0" err="1"/>
              <a:t>leo</a:t>
            </a:r>
            <a:r>
              <a:rPr lang="en-US" dirty="0"/>
              <a:t>, </a:t>
            </a:r>
            <a:r>
              <a:rPr lang="en-US" dirty="0" err="1"/>
              <a:t>sollicitudin</a:t>
            </a:r>
            <a:r>
              <a:rPr lang="en-US" dirty="0"/>
              <a:t> in </a:t>
            </a:r>
            <a:r>
              <a:rPr lang="en-US" dirty="0" err="1"/>
              <a:t>augue</a:t>
            </a:r>
            <a:r>
              <a:rPr lang="en-US" dirty="0"/>
              <a:t> ac, convallis </a:t>
            </a:r>
            <a:r>
              <a:rPr lang="en-US" dirty="0" err="1"/>
              <a:t>aliquet</a:t>
            </a:r>
            <a:r>
              <a:rPr lang="en-US" dirty="0"/>
              <a:t> est. Nunc in </a:t>
            </a:r>
            <a:r>
              <a:rPr lang="en-US" dirty="0" err="1"/>
              <a:t>sapien</a:t>
            </a:r>
            <a:r>
              <a:rPr lang="en-US" dirty="0"/>
              <a:t> non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imperdiet</a:t>
            </a:r>
            <a:r>
              <a:rPr lang="en-US" dirty="0"/>
              <a:t> </a:t>
            </a:r>
            <a:r>
              <a:rPr lang="en-US" dirty="0" err="1"/>
              <a:t>auctor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turpis</a:t>
            </a:r>
            <a:r>
              <a:rPr lang="en-US" dirty="0"/>
              <a:t>. </a:t>
            </a:r>
            <a:r>
              <a:rPr lang="en-US" dirty="0" err="1"/>
              <a:t>Vivamus</a:t>
            </a:r>
            <a:r>
              <a:rPr lang="en-US" dirty="0"/>
              <a:t> fermentum gravida </a:t>
            </a:r>
            <a:r>
              <a:rPr lang="en-US" dirty="0" err="1"/>
              <a:t>placerat</a:t>
            </a:r>
            <a:r>
              <a:rPr lang="en-US" dirty="0"/>
              <a:t>. Duis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ultricies</a:t>
            </a:r>
            <a:r>
              <a:rPr lang="en-US" dirty="0"/>
              <a:t> </a:t>
            </a:r>
            <a:r>
              <a:rPr lang="en-US" dirty="0" err="1"/>
              <a:t>odio</a:t>
            </a:r>
            <a:r>
              <a:rPr lang="en-US" dirty="0"/>
              <a:t>. Sed </a:t>
            </a:r>
            <a:r>
              <a:rPr lang="en-US" dirty="0" err="1"/>
              <a:t>tincidunt</a:t>
            </a:r>
            <a:r>
              <a:rPr lang="en-US" dirty="0"/>
              <a:t>, ligula </a:t>
            </a:r>
            <a:r>
              <a:rPr lang="en-US" dirty="0" err="1"/>
              <a:t>laoreet</a:t>
            </a:r>
            <a:r>
              <a:rPr lang="en-US" dirty="0"/>
              <a:t> </a:t>
            </a:r>
            <a:r>
              <a:rPr lang="en-US" dirty="0" err="1"/>
              <a:t>interdum</a:t>
            </a:r>
            <a:r>
              <a:rPr lang="en-US" dirty="0"/>
              <a:t> </a:t>
            </a:r>
            <a:r>
              <a:rPr lang="en-US" dirty="0" err="1"/>
              <a:t>imperdiet</a:t>
            </a:r>
            <a:r>
              <a:rPr lang="en-US" dirty="0"/>
              <a:t>,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sem</a:t>
            </a:r>
            <a:r>
              <a:rPr lang="en-US" dirty="0"/>
              <a:t> pharetra </a:t>
            </a:r>
            <a:r>
              <a:rPr lang="en-US" dirty="0" err="1"/>
              <a:t>augue</a:t>
            </a:r>
            <a:r>
              <a:rPr lang="en-US" dirty="0"/>
              <a:t>, et </a:t>
            </a:r>
            <a:r>
              <a:rPr lang="en-US" dirty="0" err="1"/>
              <a:t>faucibus</a:t>
            </a:r>
            <a:r>
              <a:rPr lang="en-US" dirty="0"/>
              <a:t> </a:t>
            </a:r>
            <a:r>
              <a:rPr lang="en-US" dirty="0" err="1"/>
              <a:t>nisl</a:t>
            </a:r>
            <a:r>
              <a:rPr lang="en-US" dirty="0"/>
              <a:t> </a:t>
            </a:r>
            <a:r>
              <a:rPr lang="en-US" dirty="0" err="1"/>
              <a:t>mauris</a:t>
            </a:r>
            <a:r>
              <a:rPr lang="en-US" dirty="0"/>
              <a:t> vel </a:t>
            </a:r>
            <a:r>
              <a:rPr lang="en-US" dirty="0" err="1"/>
              <a:t>quam</a:t>
            </a:r>
            <a:r>
              <a:rPr lang="en-US" dirty="0"/>
              <a:t>. </a:t>
            </a:r>
            <a:r>
              <a:rPr lang="en-US" dirty="0" err="1"/>
              <a:t>Aenean</a:t>
            </a:r>
            <a:r>
              <a:rPr lang="en-US" dirty="0"/>
              <a:t> </a:t>
            </a:r>
            <a:r>
              <a:rPr lang="en-US" dirty="0" err="1"/>
              <a:t>blandit</a:t>
            </a:r>
            <a:r>
              <a:rPr lang="en-US" dirty="0"/>
              <a:t> </a:t>
            </a:r>
            <a:r>
              <a:rPr lang="en-US" dirty="0" err="1"/>
              <a:t>auctor</a:t>
            </a:r>
            <a:r>
              <a:rPr lang="en-US" dirty="0"/>
              <a:t> </a:t>
            </a:r>
            <a:r>
              <a:rPr lang="en-US" dirty="0" err="1"/>
              <a:t>egestas</a:t>
            </a:r>
            <a:r>
              <a:rPr lang="en-US" dirty="0"/>
              <a:t>. </a:t>
            </a:r>
          </a:p>
        </p:txBody>
      </p:sp>
      <p:sp>
        <p:nvSpPr>
          <p:cNvPr id="36" name="Text Placeholder 16">
            <a:extLst>
              <a:ext uri="{FF2B5EF4-FFF2-40B4-BE49-F238E27FC236}">
                <a16:creationId xmlns:a16="http://schemas.microsoft.com/office/drawing/2014/main" id="{7C6D1D3C-4334-9649-B714-1C18C93D6C51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5420470" y="1944914"/>
            <a:ext cx="1894731" cy="551706"/>
          </a:xfrm>
          <a:prstGeom prst="rect">
            <a:avLst/>
          </a:prstGeom>
        </p:spPr>
        <p:txBody>
          <a:bodyPr vert="horz" anchor="t"/>
          <a:lstStyle>
            <a:lvl1pPr marL="0" marR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lang="en-US" sz="1400" b="1" i="0" smtClean="0">
                <a:solidFill>
                  <a:schemeClr val="bg1"/>
                </a:solidFill>
                <a:effectLst/>
              </a:defRPr>
            </a:lvl1pPr>
          </a:lstStyle>
          <a:p>
            <a:pPr marL="171450" marR="0" lvl="0" indent="-17145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en-US" dirty="0"/>
              <a:t>Subhead goes here</a:t>
            </a:r>
          </a:p>
        </p:txBody>
      </p:sp>
      <p:sp>
        <p:nvSpPr>
          <p:cNvPr id="43" name="Text Placeholder 16">
            <a:extLst>
              <a:ext uri="{FF2B5EF4-FFF2-40B4-BE49-F238E27FC236}">
                <a16:creationId xmlns:a16="http://schemas.microsoft.com/office/drawing/2014/main" id="{E3FF500C-96FA-AD43-9F49-CCC95FD8DBEB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5420470" y="2599197"/>
            <a:ext cx="1894731" cy="5266301"/>
          </a:xfrm>
          <a:prstGeom prst="rect">
            <a:avLst/>
          </a:prstGeom>
        </p:spPr>
        <p:txBody>
          <a:bodyPr vert="horz" anchor="t"/>
          <a:lstStyle>
            <a:lvl1pPr marL="0" marR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 lang="en-US" b="0" i="0" smtClean="0">
                <a:solidFill>
                  <a:schemeClr val="bg1"/>
                </a:solidFill>
                <a:effectLst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ts val="164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 </a:t>
            </a:r>
            <a:r>
              <a:rPr lang="en-US" dirty="0" err="1"/>
              <a:t>Curabitur</a:t>
            </a:r>
            <a:r>
              <a:rPr lang="en-US" dirty="0"/>
              <a:t> sed </a:t>
            </a:r>
            <a:r>
              <a:rPr lang="en-US" dirty="0" err="1"/>
              <a:t>elit</a:t>
            </a:r>
            <a:r>
              <a:rPr lang="en-US" dirty="0"/>
              <a:t> pharetra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. Maecenas sed </a:t>
            </a:r>
            <a:r>
              <a:rPr lang="en-US" dirty="0" err="1"/>
              <a:t>tortor</a:t>
            </a:r>
            <a:r>
              <a:rPr lang="en-US" dirty="0"/>
              <a:t> sem.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varius</a:t>
            </a:r>
            <a:r>
              <a:rPr lang="en-US" dirty="0"/>
              <a:t> </a:t>
            </a:r>
            <a:r>
              <a:rPr lang="en-US" dirty="0" err="1"/>
              <a:t>natoque</a:t>
            </a:r>
            <a:r>
              <a:rPr lang="en-US" dirty="0"/>
              <a:t> </a:t>
            </a:r>
            <a:r>
              <a:rPr lang="en-US" dirty="0" err="1"/>
              <a:t>penatibus</a:t>
            </a:r>
            <a:r>
              <a:rPr lang="en-US" dirty="0"/>
              <a:t> et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. 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 </a:t>
            </a:r>
            <a:r>
              <a:rPr lang="en-US" dirty="0" err="1"/>
              <a:t>Curabitur</a:t>
            </a:r>
            <a:r>
              <a:rPr lang="en-US" dirty="0"/>
              <a:t> sed </a:t>
            </a:r>
            <a:r>
              <a:rPr lang="en-US" dirty="0" err="1"/>
              <a:t>elit</a:t>
            </a:r>
            <a:r>
              <a:rPr lang="en-US" dirty="0"/>
              <a:t> pharetra </a:t>
            </a:r>
            <a:r>
              <a:rPr lang="en-US" dirty="0" err="1"/>
              <a:t>orci</a:t>
            </a:r>
            <a:r>
              <a:rPr lang="en-US" dirty="0"/>
              <a:t> </a:t>
            </a:r>
            <a:r>
              <a:rPr lang="en-US" dirty="0" err="1"/>
              <a:t>congue</a:t>
            </a:r>
            <a:r>
              <a:rPr lang="en-US" dirty="0"/>
              <a:t> </a:t>
            </a:r>
            <a:r>
              <a:rPr lang="en-US" dirty="0" err="1"/>
              <a:t>tincidunt</a:t>
            </a:r>
            <a:r>
              <a:rPr lang="en-US" dirty="0"/>
              <a:t>. Maecenas sed </a:t>
            </a:r>
            <a:r>
              <a:rPr lang="en-US" dirty="0" err="1"/>
              <a:t>tortor</a:t>
            </a:r>
            <a:r>
              <a:rPr lang="en-US" dirty="0"/>
              <a:t> </a:t>
            </a:r>
            <a:r>
              <a:rPr lang="en-US" dirty="0" err="1"/>
              <a:t>sem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01924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UNMC and Children’s Nebraska logo">
            <a:extLst>
              <a:ext uri="{FF2B5EF4-FFF2-40B4-BE49-F238E27FC236}">
                <a16:creationId xmlns:a16="http://schemas.microsoft.com/office/drawing/2014/main" id="{DC276BEA-08C8-17FD-1EA6-4F2AECC5821B}"/>
              </a:ext>
            </a:extLst>
          </p:cNvPr>
          <p:cNvPicPr>
            <a:picLocks noChangeAspect="1"/>
          </p:cNvPicPr>
          <p:nvPr userDrawn="1"/>
        </p:nvPicPr>
        <p:blipFill>
          <a:blip r:embed="rId4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0" y="0"/>
            <a:ext cx="7772400" cy="10058400"/>
          </a:xfrm>
          <a:prstGeom prst="rect">
            <a:avLst/>
          </a:prstGeom>
        </p:spPr>
      </p:pic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607A2B2B-B8C2-AC45-9348-C98F18F0C8C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988" y="2678113"/>
            <a:ext cx="4588555" cy="140040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Placeholder 2">
            <a:extLst>
              <a:ext uri="{FF2B5EF4-FFF2-40B4-BE49-F238E27FC236}">
                <a16:creationId xmlns:a16="http://schemas.microsoft.com/office/drawing/2014/main" id="{70094DC5-27EB-A241-BC6E-59749931B7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988" y="534988"/>
            <a:ext cx="4588555" cy="194468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3919059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0" r:id="rId1"/>
    <p:sldLayoutId id="2147483741" r:id="rId2"/>
  </p:sldLayoutIdLst>
  <p:txStyles>
    <p:titleStyle>
      <a:lvl1pPr algn="l" defTabSz="457200" rtl="0" eaLnBrk="1" latinLnBrk="0" hangingPunct="1">
        <a:lnSpc>
          <a:spcPct val="90000"/>
        </a:lnSpc>
        <a:spcBef>
          <a:spcPct val="0"/>
        </a:spcBef>
        <a:buNone/>
        <a:defRPr sz="3000" b="1" i="0" kern="1200" baseline="0">
          <a:solidFill>
            <a:srgbClr val="AC1F2D"/>
          </a:solidFill>
          <a:latin typeface="Arial"/>
          <a:ea typeface="+mj-ea"/>
          <a:cs typeface="Arial"/>
        </a:defRPr>
      </a:lvl1pPr>
    </p:titleStyle>
    <p:bodyStyle>
      <a:lvl1pPr marL="0" indent="0" algn="l" defTabSz="457200" rtl="0" eaLnBrk="1" latinLnBrk="0" hangingPunct="1">
        <a:lnSpc>
          <a:spcPct val="90000"/>
        </a:lnSpc>
        <a:spcBef>
          <a:spcPct val="20000"/>
        </a:spcBef>
        <a:buFontTx/>
        <a:buNone/>
        <a:defRPr sz="1400" kern="1200">
          <a:solidFill>
            <a:schemeClr val="tx1"/>
          </a:solidFill>
          <a:latin typeface="Arial"/>
          <a:ea typeface="+mn-ea"/>
          <a:cs typeface="Arial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lnSpc>
          <a:spcPct val="90000"/>
        </a:lnSpc>
        <a:spcBef>
          <a:spcPct val="20000"/>
        </a:spcBef>
        <a:buFont typeface="Arial"/>
        <a:buChar char="•"/>
        <a:defRPr sz="1400" kern="1200">
          <a:solidFill>
            <a:schemeClr val="tx1"/>
          </a:solidFill>
          <a:latin typeface="Arial"/>
          <a:ea typeface="+mn-ea"/>
          <a:cs typeface="Arial"/>
        </a:defRPr>
      </a:lvl3pPr>
      <a:lvl4pPr marL="1600200" indent="-228600" algn="l" defTabSz="457200" rtl="0" eaLnBrk="1" latinLnBrk="0" hangingPunct="1">
        <a:lnSpc>
          <a:spcPct val="90000"/>
        </a:lnSpc>
        <a:spcBef>
          <a:spcPct val="20000"/>
        </a:spcBef>
        <a:buFont typeface="Arial"/>
        <a:buChar char="–"/>
        <a:defRPr sz="1400" kern="1200">
          <a:solidFill>
            <a:schemeClr val="tx1"/>
          </a:solidFill>
          <a:latin typeface="Arial"/>
          <a:ea typeface="+mn-ea"/>
          <a:cs typeface="Arial"/>
        </a:defRPr>
      </a:lvl4pPr>
      <a:lvl5pPr marL="2057400" indent="-228600" algn="l" defTabSz="457200" rtl="0" eaLnBrk="1" latinLnBrk="0" hangingPunct="1">
        <a:lnSpc>
          <a:spcPct val="90000"/>
        </a:lnSpc>
        <a:spcBef>
          <a:spcPct val="20000"/>
        </a:spcBef>
        <a:buFont typeface="Arial"/>
        <a:buChar char="»"/>
        <a:defRPr sz="1400" kern="1200">
          <a:solidFill>
            <a:schemeClr val="tx1"/>
          </a:solidFill>
          <a:latin typeface="Arial"/>
          <a:ea typeface="+mn-ea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B0B5BB5F-8D14-654D-9C6C-434BECFA55CC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Resize or move boxes to fit your needs.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Use Arial as the font.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Only use colors from the UNMC color palette.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Delete extra pages.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dirty="0"/>
              <a:t>Save final file as a PDF before sharing with others.</a:t>
            </a:r>
          </a:p>
          <a:p>
            <a:endParaRPr lang="en-US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BC0B12D5-5963-0047-B62A-B15B1FAC1BB9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en-US" dirty="0"/>
              <a:t>Replace text with your content</a:t>
            </a:r>
          </a:p>
        </p:txBody>
      </p:sp>
      <p:sp>
        <p:nvSpPr>
          <p:cNvPr id="5" name="Text Placeholder 5">
            <a:extLst>
              <a:ext uri="{FF2B5EF4-FFF2-40B4-BE49-F238E27FC236}">
                <a16:creationId xmlns:a16="http://schemas.microsoft.com/office/drawing/2014/main" id="{0D03905A-7AEA-2145-BEEE-CF491485DCC4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en-US" dirty="0"/>
              <a:t>Contact </a:t>
            </a:r>
            <a:r>
              <a:rPr lang="en-US" dirty="0" err="1"/>
              <a:t>email@unmc.edu</a:t>
            </a:r>
            <a:r>
              <a:rPr lang="en-US" dirty="0"/>
              <a:t> or call 402-xxx-xxxx</a:t>
            </a:r>
          </a:p>
        </p:txBody>
      </p:sp>
      <p:sp>
        <p:nvSpPr>
          <p:cNvPr id="6" name="Text Placeholder 4">
            <a:extLst>
              <a:ext uri="{FF2B5EF4-FFF2-40B4-BE49-F238E27FC236}">
                <a16:creationId xmlns:a16="http://schemas.microsoft.com/office/drawing/2014/main" id="{44CDF624-0AFA-4D4D-8622-FCDBC6800759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en-US" dirty="0"/>
              <a:t>Information goes here.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8082F50-9DF6-9B42-B543-E7C2550AFC46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Subhead goes here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CDA83DA1-0650-8745-8F26-7925F2ED72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Headline goes here</a:t>
            </a:r>
          </a:p>
        </p:txBody>
      </p:sp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46A53AB3-A933-714A-A6A1-62B93C77437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9048606"/>
      </p:ext>
    </p:extLst>
  </p:cSld>
  <p:clrMapOvr>
    <a:masterClrMapping/>
  </p:clrMapOvr>
</p:sld>
</file>

<file path=ppt/theme/theme1.xml><?xml version="1.0" encoding="utf-8"?>
<a:theme xmlns:a="http://schemas.openxmlformats.org/drawingml/2006/main" name="NeMed_Presentation">
  <a:themeElements>
    <a:clrScheme name="Custom 1">
      <a:dk1>
        <a:sysClr val="windowText" lastClr="000000"/>
      </a:dk1>
      <a:lt1>
        <a:sysClr val="window" lastClr="FFFFFF"/>
      </a:lt1>
      <a:dk2>
        <a:srgbClr val="303B41"/>
      </a:dk2>
      <a:lt2>
        <a:srgbClr val="DCDDDF"/>
      </a:lt2>
      <a:accent1>
        <a:srgbClr val="AD122A"/>
      </a:accent1>
      <a:accent2>
        <a:srgbClr val="005E63"/>
      </a:accent2>
      <a:accent3>
        <a:srgbClr val="00B2B9"/>
      </a:accent3>
      <a:accent4>
        <a:srgbClr val="A1B426"/>
      </a:accent4>
      <a:accent5>
        <a:srgbClr val="F26721"/>
      </a:accent5>
      <a:accent6>
        <a:srgbClr val="FCB614"/>
      </a:accent6>
      <a:hlink>
        <a:srgbClr val="002957"/>
      </a:hlink>
      <a:folHlink>
        <a:srgbClr val="129DBF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NeMed_Presentation.thmx</Template>
  <TotalTime>519</TotalTime>
  <Words>99</Words>
  <Application>Microsoft Macintosh PowerPoint</Application>
  <PresentationFormat>Custom</PresentationFormat>
  <Paragraphs>15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NeMed_Presentation</vt:lpstr>
      <vt:lpstr>Headline goes here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Greg</dc:creator>
  <cp:lastModifiedBy>Waples, Tom A</cp:lastModifiedBy>
  <cp:revision>53</cp:revision>
  <cp:lastPrinted>2019-10-01T14:50:52Z</cp:lastPrinted>
  <dcterms:created xsi:type="dcterms:W3CDTF">2014-09-17T15:14:42Z</dcterms:created>
  <dcterms:modified xsi:type="dcterms:W3CDTF">2025-07-31T23:47:20Z</dcterms:modified>
</cp:coreProperties>
</file>

<file path=docProps/thumbnail.jpeg>
</file>