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03" autoAdjust="0"/>
    <p:restoredTop sz="94726" autoAdjust="0"/>
  </p:normalViewPr>
  <p:slideViewPr>
    <p:cSldViewPr snapToGrid="0" snapToObjects="1">
      <p:cViewPr varScale="1">
        <p:scale>
          <a:sx n="79" d="100"/>
          <a:sy n="79" d="100"/>
        </p:scale>
        <p:origin x="2704" y="200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41A480E-8346-7441-8800-E734E5FCFD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6B44AB-2565-B04C-ACC5-C151EECF023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C6C98B-52D6-8442-AE60-0953359559BA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F381D4-9B26-E642-BA51-16AD02DDA81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C34FD6-6464-FC4A-81C6-72E3C30E8DE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CEF75-3751-174F-816F-A8A1844C6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4EDF7-C0F2-7C49-8071-48421803AC9F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540EA-F4E9-EF45-8EC5-806324723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4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 with your content.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Resize or move boxes to fit your needs.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Arial as the font.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Only use colors from the UNMC color palette.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Save final file as a PDF before sharing with others.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A540EA-F4E9-EF45-8EC5-80632472316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34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–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75771" y="228648"/>
            <a:ext cx="4905829" cy="3448802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3A0B6CA-818B-5B4A-8243-B688C99CCF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253" y="4062025"/>
            <a:ext cx="4558718" cy="4572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Headline goes here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7BBA7E7B-6512-094B-96CF-F2ECCAB08C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2253" y="4585317"/>
            <a:ext cx="4558718" cy="373473"/>
          </a:xfrm>
          <a:prstGeom prst="rect">
            <a:avLst/>
          </a:prstGeom>
        </p:spPr>
        <p:txBody>
          <a:bodyPr vert="horz" anchor="t"/>
          <a:lstStyle>
            <a:lvl1pPr>
              <a:defRPr sz="2200" baseline="0"/>
            </a:lvl1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33" name="Text Placeholder 16">
            <a:extLst>
              <a:ext uri="{FF2B5EF4-FFF2-40B4-BE49-F238E27FC236}">
                <a16:creationId xmlns:a16="http://schemas.microsoft.com/office/drawing/2014/main" id="{677D3E8F-421A-9142-959A-07EED67EEE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2250" y="7762759"/>
            <a:ext cx="4558719" cy="655527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1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Contact: </a:t>
            </a:r>
            <a:r>
              <a:rPr lang="en-US" dirty="0" err="1"/>
              <a:t>email@unmc.edu</a:t>
            </a:r>
            <a:r>
              <a:rPr lang="en-US" dirty="0"/>
              <a:t> or call 402.123.4567</a:t>
            </a:r>
          </a:p>
        </p:txBody>
      </p:sp>
      <p:sp>
        <p:nvSpPr>
          <p:cNvPr id="34" name="Text Placeholder 16">
            <a:extLst>
              <a:ext uri="{FF2B5EF4-FFF2-40B4-BE49-F238E27FC236}">
                <a16:creationId xmlns:a16="http://schemas.microsoft.com/office/drawing/2014/main" id="{A710D1B3-422A-824E-BDAF-35257B6373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2250" y="5179413"/>
            <a:ext cx="4558719" cy="2280930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0" i="0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Sed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, </a:t>
            </a:r>
            <a:r>
              <a:rPr lang="en-US" dirty="0" err="1"/>
              <a:t>sollicitudin</a:t>
            </a:r>
            <a:r>
              <a:rPr lang="en-US" dirty="0"/>
              <a:t> in </a:t>
            </a:r>
            <a:r>
              <a:rPr lang="en-US" dirty="0" err="1"/>
              <a:t>augue</a:t>
            </a:r>
            <a:r>
              <a:rPr lang="en-US" dirty="0"/>
              <a:t> ac, convallis </a:t>
            </a:r>
            <a:r>
              <a:rPr lang="en-US" dirty="0" err="1"/>
              <a:t>aliquet</a:t>
            </a:r>
            <a:r>
              <a:rPr lang="en-US" dirty="0"/>
              <a:t> est. Nunc in </a:t>
            </a:r>
            <a:r>
              <a:rPr lang="en-US" dirty="0" err="1"/>
              <a:t>sapien</a:t>
            </a:r>
            <a:r>
              <a:rPr lang="en-US" dirty="0"/>
              <a:t> non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fermentum gravida </a:t>
            </a:r>
            <a:r>
              <a:rPr lang="en-US" dirty="0" err="1"/>
              <a:t>placerat</a:t>
            </a:r>
            <a:r>
              <a:rPr lang="en-US" dirty="0"/>
              <a:t>. Duis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. Sed </a:t>
            </a:r>
            <a:r>
              <a:rPr lang="en-US" dirty="0" err="1"/>
              <a:t>tincidunt</a:t>
            </a:r>
            <a:r>
              <a:rPr lang="en-US" dirty="0"/>
              <a:t>, ligula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,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pharetra </a:t>
            </a:r>
            <a:r>
              <a:rPr lang="en-US" dirty="0" err="1"/>
              <a:t>augue</a:t>
            </a:r>
            <a:r>
              <a:rPr lang="en-US" dirty="0"/>
              <a:t>, et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vel </a:t>
            </a:r>
            <a:r>
              <a:rPr lang="en-US" dirty="0" err="1"/>
              <a:t>quam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. </a:t>
            </a:r>
          </a:p>
        </p:txBody>
      </p:sp>
      <p:sp>
        <p:nvSpPr>
          <p:cNvPr id="36" name="Text Placeholder 16">
            <a:extLst>
              <a:ext uri="{FF2B5EF4-FFF2-40B4-BE49-F238E27FC236}">
                <a16:creationId xmlns:a16="http://schemas.microsoft.com/office/drawing/2014/main" id="{7C6D1D3C-4334-9649-B714-1C18C93D6C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20470" y="1944914"/>
            <a:ext cx="1894731" cy="551706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400" b="1" i="0" smtClean="0">
                <a:solidFill>
                  <a:schemeClr val="accent6">
                    <a:lumMod val="20000"/>
                    <a:lumOff val="80000"/>
                  </a:schemeClr>
                </a:solidFill>
                <a:effectLst/>
              </a:defRPr>
            </a:lvl1pPr>
          </a:lstStyle>
          <a:p>
            <a:pPr marL="171450" marR="0" lvl="0" indent="-17145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Subhead goes here</a:t>
            </a:r>
          </a:p>
        </p:txBody>
      </p:sp>
      <p:sp>
        <p:nvSpPr>
          <p:cNvPr id="43" name="Text Placeholder 16">
            <a:extLst>
              <a:ext uri="{FF2B5EF4-FFF2-40B4-BE49-F238E27FC236}">
                <a16:creationId xmlns:a16="http://schemas.microsoft.com/office/drawing/2014/main" id="{E3FF500C-96FA-AD43-9F49-CCC95FD8DBE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420470" y="2599197"/>
            <a:ext cx="1894731" cy="5266301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0" i="0" smtClean="0">
                <a:solidFill>
                  <a:schemeClr val="bg1"/>
                </a:solidFill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sem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– T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MC logo">
            <a:extLst>
              <a:ext uri="{FF2B5EF4-FFF2-40B4-BE49-F238E27FC236}">
                <a16:creationId xmlns:a16="http://schemas.microsoft.com/office/drawing/2014/main" id="{CF9B2DE9-9911-BD43-9483-D8C31AD2BA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75771" y="228648"/>
            <a:ext cx="4905829" cy="3448802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3A0B6CA-818B-5B4A-8243-B688C99CCF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253" y="4062025"/>
            <a:ext cx="4558718" cy="4572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Event title goes here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7BBA7E7B-6512-094B-96CF-F2ECCAB08C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2253" y="4585317"/>
            <a:ext cx="4558718" cy="373473"/>
          </a:xfrm>
          <a:prstGeom prst="rect">
            <a:avLst/>
          </a:prstGeom>
        </p:spPr>
        <p:txBody>
          <a:bodyPr vert="horz" anchor="t"/>
          <a:lstStyle>
            <a:lvl1pPr>
              <a:defRPr sz="2200" baseline="0"/>
            </a:lvl1pPr>
          </a:lstStyle>
          <a:p>
            <a:pPr lvl="0"/>
            <a:r>
              <a:rPr lang="en-US" dirty="0"/>
              <a:t>Date  |  Time  |  Location</a:t>
            </a:r>
          </a:p>
        </p:txBody>
      </p:sp>
      <p:sp>
        <p:nvSpPr>
          <p:cNvPr id="33" name="Text Placeholder 16">
            <a:extLst>
              <a:ext uri="{FF2B5EF4-FFF2-40B4-BE49-F238E27FC236}">
                <a16:creationId xmlns:a16="http://schemas.microsoft.com/office/drawing/2014/main" id="{677D3E8F-421A-9142-959A-07EED67EEE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2251" y="7762759"/>
            <a:ext cx="4558718" cy="655527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1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RSVP to </a:t>
            </a:r>
            <a:r>
              <a:rPr lang="en-US" dirty="0" err="1"/>
              <a:t>email@unmc.edu</a:t>
            </a:r>
            <a:r>
              <a:rPr lang="en-US" dirty="0"/>
              <a:t> or call 402.123.4567</a:t>
            </a:r>
          </a:p>
        </p:txBody>
      </p:sp>
      <p:sp>
        <p:nvSpPr>
          <p:cNvPr id="34" name="Text Placeholder 16">
            <a:extLst>
              <a:ext uri="{FF2B5EF4-FFF2-40B4-BE49-F238E27FC236}">
                <a16:creationId xmlns:a16="http://schemas.microsoft.com/office/drawing/2014/main" id="{A710D1B3-422A-824E-BDAF-35257B6373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2250" y="5179413"/>
            <a:ext cx="4558719" cy="2280930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0" i="0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Event description goes here.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Sed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, </a:t>
            </a:r>
            <a:r>
              <a:rPr lang="en-US" dirty="0" err="1"/>
              <a:t>sollicitudin</a:t>
            </a:r>
            <a:r>
              <a:rPr lang="en-US" dirty="0"/>
              <a:t> in </a:t>
            </a:r>
            <a:r>
              <a:rPr lang="en-US" dirty="0" err="1"/>
              <a:t>augue</a:t>
            </a:r>
            <a:r>
              <a:rPr lang="en-US" dirty="0"/>
              <a:t> ac, convallis </a:t>
            </a:r>
            <a:r>
              <a:rPr lang="en-US" dirty="0" err="1"/>
              <a:t>aliquet</a:t>
            </a:r>
            <a:r>
              <a:rPr lang="en-US" dirty="0"/>
              <a:t> est. Nunc in </a:t>
            </a:r>
            <a:r>
              <a:rPr lang="en-US" dirty="0" err="1"/>
              <a:t>sapien</a:t>
            </a:r>
            <a:r>
              <a:rPr lang="en-US" dirty="0"/>
              <a:t> non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fermentum gravida </a:t>
            </a:r>
            <a:r>
              <a:rPr lang="en-US" dirty="0" err="1"/>
              <a:t>placerat</a:t>
            </a:r>
            <a:r>
              <a:rPr lang="en-US" dirty="0"/>
              <a:t>. Duis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. Sed </a:t>
            </a:r>
            <a:r>
              <a:rPr lang="en-US" dirty="0" err="1"/>
              <a:t>tincidunt</a:t>
            </a:r>
            <a:r>
              <a:rPr lang="en-US" dirty="0"/>
              <a:t>, ligula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,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pharetra </a:t>
            </a:r>
            <a:r>
              <a:rPr lang="en-US" dirty="0" err="1"/>
              <a:t>augue</a:t>
            </a:r>
            <a:r>
              <a:rPr lang="en-US" dirty="0"/>
              <a:t>, et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vel </a:t>
            </a:r>
            <a:r>
              <a:rPr lang="en-US" dirty="0" err="1"/>
              <a:t>quam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. </a:t>
            </a:r>
          </a:p>
        </p:txBody>
      </p:sp>
      <p:sp>
        <p:nvSpPr>
          <p:cNvPr id="36" name="Text Placeholder 16">
            <a:extLst>
              <a:ext uri="{FF2B5EF4-FFF2-40B4-BE49-F238E27FC236}">
                <a16:creationId xmlns:a16="http://schemas.microsoft.com/office/drawing/2014/main" id="{7C6D1D3C-4334-9649-B714-1C18C93D6C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20470" y="1944914"/>
            <a:ext cx="1894731" cy="551706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400" b="1" i="0" smtClean="0">
                <a:solidFill>
                  <a:schemeClr val="accent6">
                    <a:lumMod val="20000"/>
                    <a:lumOff val="80000"/>
                  </a:schemeClr>
                </a:solidFill>
                <a:effectLst/>
              </a:defRPr>
            </a:lvl1pPr>
          </a:lstStyle>
          <a:p>
            <a:pPr marL="171450" marR="0" lvl="0" indent="-17145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Subhead goes here</a:t>
            </a:r>
          </a:p>
        </p:txBody>
      </p:sp>
      <p:sp>
        <p:nvSpPr>
          <p:cNvPr id="43" name="Text Placeholder 16">
            <a:extLst>
              <a:ext uri="{FF2B5EF4-FFF2-40B4-BE49-F238E27FC236}">
                <a16:creationId xmlns:a16="http://schemas.microsoft.com/office/drawing/2014/main" id="{E3FF500C-96FA-AD43-9F49-CCC95FD8DBE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420470" y="2599197"/>
            <a:ext cx="1894731" cy="5266301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0" i="0" smtClean="0">
                <a:solidFill>
                  <a:schemeClr val="bg1"/>
                </a:solidFill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sem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192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–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MC logo">
            <a:extLst>
              <a:ext uri="{FF2B5EF4-FFF2-40B4-BE49-F238E27FC236}">
                <a16:creationId xmlns:a16="http://schemas.microsoft.com/office/drawing/2014/main" id="{E9B34D4C-8FA4-1244-B3D4-83992F336F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75771" y="228648"/>
            <a:ext cx="4905829" cy="3448802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3A0B6CA-818B-5B4A-8243-B688C99CCF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253" y="4062025"/>
            <a:ext cx="4558718" cy="4572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Headline goes here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7BBA7E7B-6512-094B-96CF-F2ECCAB08C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2253" y="4585317"/>
            <a:ext cx="4558718" cy="373473"/>
          </a:xfrm>
          <a:prstGeom prst="rect">
            <a:avLst/>
          </a:prstGeom>
        </p:spPr>
        <p:txBody>
          <a:bodyPr vert="horz" anchor="t"/>
          <a:lstStyle>
            <a:lvl1pPr>
              <a:defRPr sz="2200" baseline="0"/>
            </a:lvl1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33" name="Text Placeholder 16">
            <a:extLst>
              <a:ext uri="{FF2B5EF4-FFF2-40B4-BE49-F238E27FC236}">
                <a16:creationId xmlns:a16="http://schemas.microsoft.com/office/drawing/2014/main" id="{677D3E8F-421A-9142-959A-07EED67EEE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2250" y="7762759"/>
            <a:ext cx="4558719" cy="655527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1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Contact: </a:t>
            </a:r>
            <a:r>
              <a:rPr lang="en-US" dirty="0" err="1"/>
              <a:t>email@unmc.edu</a:t>
            </a:r>
            <a:r>
              <a:rPr lang="en-US" dirty="0"/>
              <a:t> or call 402.123.4567</a:t>
            </a:r>
          </a:p>
        </p:txBody>
      </p:sp>
      <p:sp>
        <p:nvSpPr>
          <p:cNvPr id="34" name="Text Placeholder 16">
            <a:extLst>
              <a:ext uri="{FF2B5EF4-FFF2-40B4-BE49-F238E27FC236}">
                <a16:creationId xmlns:a16="http://schemas.microsoft.com/office/drawing/2014/main" id="{A710D1B3-422A-824E-BDAF-35257B6373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2250" y="5179413"/>
            <a:ext cx="4558719" cy="2280930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0" i="0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Event description goes here.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Sed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, </a:t>
            </a:r>
            <a:r>
              <a:rPr lang="en-US" dirty="0" err="1"/>
              <a:t>sollicitudin</a:t>
            </a:r>
            <a:r>
              <a:rPr lang="en-US" dirty="0"/>
              <a:t> in </a:t>
            </a:r>
            <a:r>
              <a:rPr lang="en-US" dirty="0" err="1"/>
              <a:t>augue</a:t>
            </a:r>
            <a:r>
              <a:rPr lang="en-US" dirty="0"/>
              <a:t> ac, convallis </a:t>
            </a:r>
            <a:r>
              <a:rPr lang="en-US" dirty="0" err="1"/>
              <a:t>aliquet</a:t>
            </a:r>
            <a:r>
              <a:rPr lang="en-US" dirty="0"/>
              <a:t> est. Nunc in </a:t>
            </a:r>
            <a:r>
              <a:rPr lang="en-US" dirty="0" err="1"/>
              <a:t>sapien</a:t>
            </a:r>
            <a:r>
              <a:rPr lang="en-US" dirty="0"/>
              <a:t> non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fermentum gravida </a:t>
            </a:r>
            <a:r>
              <a:rPr lang="en-US" dirty="0" err="1"/>
              <a:t>placerat</a:t>
            </a:r>
            <a:r>
              <a:rPr lang="en-US" dirty="0"/>
              <a:t>. Duis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. Sed </a:t>
            </a:r>
            <a:r>
              <a:rPr lang="en-US" dirty="0" err="1"/>
              <a:t>tincidunt</a:t>
            </a:r>
            <a:r>
              <a:rPr lang="en-US" dirty="0"/>
              <a:t>, ligula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,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pharetra </a:t>
            </a:r>
            <a:r>
              <a:rPr lang="en-US" dirty="0" err="1"/>
              <a:t>augue</a:t>
            </a:r>
            <a:r>
              <a:rPr lang="en-US" dirty="0"/>
              <a:t>, et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vel </a:t>
            </a:r>
            <a:r>
              <a:rPr lang="en-US" dirty="0" err="1"/>
              <a:t>quam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. </a:t>
            </a:r>
          </a:p>
        </p:txBody>
      </p:sp>
      <p:sp>
        <p:nvSpPr>
          <p:cNvPr id="36" name="Text Placeholder 16">
            <a:extLst>
              <a:ext uri="{FF2B5EF4-FFF2-40B4-BE49-F238E27FC236}">
                <a16:creationId xmlns:a16="http://schemas.microsoft.com/office/drawing/2014/main" id="{7C6D1D3C-4334-9649-B714-1C18C93D6C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20470" y="1944914"/>
            <a:ext cx="1894731" cy="551706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400" b="1" i="0" smtClean="0">
                <a:solidFill>
                  <a:schemeClr val="bg1"/>
                </a:solidFill>
                <a:effectLst/>
              </a:defRPr>
            </a:lvl1pPr>
          </a:lstStyle>
          <a:p>
            <a:pPr marL="171450" marR="0" lvl="0" indent="-17145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Subhead goes here</a:t>
            </a:r>
          </a:p>
        </p:txBody>
      </p:sp>
      <p:sp>
        <p:nvSpPr>
          <p:cNvPr id="43" name="Text Placeholder 16">
            <a:extLst>
              <a:ext uri="{FF2B5EF4-FFF2-40B4-BE49-F238E27FC236}">
                <a16:creationId xmlns:a16="http://schemas.microsoft.com/office/drawing/2014/main" id="{E3FF500C-96FA-AD43-9F49-CCC95FD8DBE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420470" y="2599197"/>
            <a:ext cx="1894731" cy="5266301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0" i="0" smtClean="0">
                <a:solidFill>
                  <a:schemeClr val="bg1"/>
                </a:solidFill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sem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220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–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MC logo">
            <a:extLst>
              <a:ext uri="{FF2B5EF4-FFF2-40B4-BE49-F238E27FC236}">
                <a16:creationId xmlns:a16="http://schemas.microsoft.com/office/drawing/2014/main" id="{071B36B1-D1F9-7B44-A85F-1162F4383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75771" y="228648"/>
            <a:ext cx="4905829" cy="3448802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3A0B6CA-818B-5B4A-8243-B688C99CCF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253" y="4062025"/>
            <a:ext cx="4558718" cy="4572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Event title goes here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7BBA7E7B-6512-094B-96CF-F2ECCAB08C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2253" y="4585317"/>
            <a:ext cx="4558718" cy="373473"/>
          </a:xfrm>
          <a:prstGeom prst="rect">
            <a:avLst/>
          </a:prstGeom>
        </p:spPr>
        <p:txBody>
          <a:bodyPr vert="horz" anchor="t"/>
          <a:lstStyle>
            <a:lvl1pPr>
              <a:defRPr sz="2200" baseline="0"/>
            </a:lvl1pPr>
          </a:lstStyle>
          <a:p>
            <a:pPr lvl="0"/>
            <a:r>
              <a:rPr lang="en-US" dirty="0"/>
              <a:t>Date  |  Time  |  Location</a:t>
            </a:r>
          </a:p>
        </p:txBody>
      </p:sp>
      <p:sp>
        <p:nvSpPr>
          <p:cNvPr id="33" name="Text Placeholder 16">
            <a:extLst>
              <a:ext uri="{FF2B5EF4-FFF2-40B4-BE49-F238E27FC236}">
                <a16:creationId xmlns:a16="http://schemas.microsoft.com/office/drawing/2014/main" id="{677D3E8F-421A-9142-959A-07EED67EEE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2251" y="7762759"/>
            <a:ext cx="4558718" cy="655527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1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RSVP to </a:t>
            </a:r>
            <a:r>
              <a:rPr lang="en-US" dirty="0" err="1"/>
              <a:t>email@unmc.edu</a:t>
            </a:r>
            <a:r>
              <a:rPr lang="en-US" dirty="0"/>
              <a:t> or call 402.123.4567</a:t>
            </a:r>
          </a:p>
        </p:txBody>
      </p:sp>
      <p:sp>
        <p:nvSpPr>
          <p:cNvPr id="34" name="Text Placeholder 16">
            <a:extLst>
              <a:ext uri="{FF2B5EF4-FFF2-40B4-BE49-F238E27FC236}">
                <a16:creationId xmlns:a16="http://schemas.microsoft.com/office/drawing/2014/main" id="{A710D1B3-422A-824E-BDAF-35257B6373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2250" y="5179413"/>
            <a:ext cx="4558719" cy="2280930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0" i="0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Event description goes here.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Sed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, </a:t>
            </a:r>
            <a:r>
              <a:rPr lang="en-US" dirty="0" err="1"/>
              <a:t>sollicitudin</a:t>
            </a:r>
            <a:r>
              <a:rPr lang="en-US" dirty="0"/>
              <a:t> in </a:t>
            </a:r>
            <a:r>
              <a:rPr lang="en-US" dirty="0" err="1"/>
              <a:t>augue</a:t>
            </a:r>
            <a:r>
              <a:rPr lang="en-US" dirty="0"/>
              <a:t> ac, convallis </a:t>
            </a:r>
            <a:r>
              <a:rPr lang="en-US" dirty="0" err="1"/>
              <a:t>aliquet</a:t>
            </a:r>
            <a:r>
              <a:rPr lang="en-US" dirty="0"/>
              <a:t> est. Nunc in </a:t>
            </a:r>
            <a:r>
              <a:rPr lang="en-US" dirty="0" err="1"/>
              <a:t>sapien</a:t>
            </a:r>
            <a:r>
              <a:rPr lang="en-US" dirty="0"/>
              <a:t> non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fermentum gravida </a:t>
            </a:r>
            <a:r>
              <a:rPr lang="en-US" dirty="0" err="1"/>
              <a:t>placerat</a:t>
            </a:r>
            <a:r>
              <a:rPr lang="en-US" dirty="0"/>
              <a:t>. Duis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. Sed </a:t>
            </a:r>
            <a:r>
              <a:rPr lang="en-US" dirty="0" err="1"/>
              <a:t>tincidunt</a:t>
            </a:r>
            <a:r>
              <a:rPr lang="en-US" dirty="0"/>
              <a:t>, ligula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,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pharetra </a:t>
            </a:r>
            <a:r>
              <a:rPr lang="en-US" dirty="0" err="1"/>
              <a:t>augue</a:t>
            </a:r>
            <a:r>
              <a:rPr lang="en-US" dirty="0"/>
              <a:t>, et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vel </a:t>
            </a:r>
            <a:r>
              <a:rPr lang="en-US" dirty="0" err="1"/>
              <a:t>quam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. </a:t>
            </a:r>
          </a:p>
        </p:txBody>
      </p:sp>
      <p:sp>
        <p:nvSpPr>
          <p:cNvPr id="36" name="Text Placeholder 16">
            <a:extLst>
              <a:ext uri="{FF2B5EF4-FFF2-40B4-BE49-F238E27FC236}">
                <a16:creationId xmlns:a16="http://schemas.microsoft.com/office/drawing/2014/main" id="{7C6D1D3C-4334-9649-B714-1C18C93D6C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20470" y="1944914"/>
            <a:ext cx="1894731" cy="551706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400" b="1" i="0" smtClean="0">
                <a:solidFill>
                  <a:schemeClr val="bg1"/>
                </a:solidFill>
                <a:effectLst/>
              </a:defRPr>
            </a:lvl1pPr>
          </a:lstStyle>
          <a:p>
            <a:pPr marL="171450" marR="0" lvl="0" indent="-17145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Subhead goes here</a:t>
            </a:r>
          </a:p>
        </p:txBody>
      </p:sp>
      <p:sp>
        <p:nvSpPr>
          <p:cNvPr id="43" name="Text Placeholder 16">
            <a:extLst>
              <a:ext uri="{FF2B5EF4-FFF2-40B4-BE49-F238E27FC236}">
                <a16:creationId xmlns:a16="http://schemas.microsoft.com/office/drawing/2014/main" id="{E3FF500C-96FA-AD43-9F49-CCC95FD8DBE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420470" y="2599197"/>
            <a:ext cx="1894731" cy="5266301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0" i="0" smtClean="0">
                <a:solidFill>
                  <a:schemeClr val="bg1"/>
                </a:solidFill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sem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919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NMC logo">
            <a:extLst>
              <a:ext uri="{FF2B5EF4-FFF2-40B4-BE49-F238E27FC236}">
                <a16:creationId xmlns:a16="http://schemas.microsoft.com/office/drawing/2014/main" id="{8FFF8C97-C30E-8E4C-9956-BA39EB312A37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07A2B2B-B8C2-AC45-9348-C98F18F0C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988" y="2678113"/>
            <a:ext cx="4588555" cy="1400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0094DC5-27EB-A241-BC6E-59749931B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534988"/>
            <a:ext cx="4588555" cy="1944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000" b="1" i="0" kern="1200" baseline="0">
          <a:solidFill>
            <a:srgbClr val="AC1F2D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F105339-DAD9-2C45-88D0-46D3AA6E441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Resize or move boxes to fit your needs.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Arial as the font.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Only use colors from the UNMC color palette.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Delete extra pages.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Save final file as a PDF before sharing with others.</a:t>
            </a:r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A915FC5-2EFE-3F48-973D-3F545F9E595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Replace text with your content.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B93DDE35-140E-7D4B-AF40-541BE7B26DC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Contact </a:t>
            </a:r>
            <a:r>
              <a:rPr lang="en-US" dirty="0" err="1"/>
              <a:t>email@unmc.edu</a:t>
            </a:r>
            <a:r>
              <a:rPr lang="en-US" dirty="0"/>
              <a:t> or call 402-xxx-xxxx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9E70DF3F-FC7E-5847-B301-3853DC69026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Information goes here.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35D66C-64FD-9A43-AC38-71BCD7DC2B3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Subhead goes here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29DD52-E33E-7746-919C-B07C4FB2F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Headline goes here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7EBBDFB-CE0C-624F-BFA2-4CCA4148BE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25200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443</TotalTime>
  <Words>106</Words>
  <Application>Microsoft Macintosh PowerPoint</Application>
  <PresentationFormat>Custom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NeMed_Presentation</vt:lpstr>
      <vt:lpstr>Headline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49</cp:revision>
  <cp:lastPrinted>2019-10-01T14:50:52Z</cp:lastPrinted>
  <dcterms:created xsi:type="dcterms:W3CDTF">2014-09-17T15:14:42Z</dcterms:created>
  <dcterms:modified xsi:type="dcterms:W3CDTF">2025-07-31T23:50:56Z</dcterms:modified>
</cp:coreProperties>
</file>