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7" autoAdjust="0"/>
    <p:restoredTop sz="94658" autoAdjust="0"/>
  </p:normalViewPr>
  <p:slideViewPr>
    <p:cSldViewPr snapToGrid="0" snapToObjects="1">
      <p:cViewPr varScale="1">
        <p:scale>
          <a:sx n="79" d="100"/>
          <a:sy n="79" d="100"/>
        </p:scale>
        <p:origin x="2624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7F5C-A7AE-E748-A9C5-1682BED948E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C63AF-7C01-4B4E-A259-8D139C942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C63AF-7C01-4B4E-A259-8D139C9426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8032670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B76F0-F5D2-E14E-A1A5-32AE98CFE59C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646137" y="5010533"/>
            <a:ext cx="5654545" cy="2604293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73714" y="3052671"/>
            <a:ext cx="3526970" cy="1773032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732CCBC-74D8-0840-8ED1-55F81352C38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73714" y="2246540"/>
            <a:ext cx="3526970" cy="6213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1" i="0" smtClean="0">
                <a:solidFill>
                  <a:schemeClr val="tx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Speaker Name, PhD</a:t>
            </a: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1646137" y="2235302"/>
            <a:ext cx="1931635" cy="260429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1340434"/>
            <a:ext cx="5654545" cy="659341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817142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62298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Gr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NMC and Nebraska Medicine logo">
            <a:extLst>
              <a:ext uri="{FF2B5EF4-FFF2-40B4-BE49-F238E27FC236}">
                <a16:creationId xmlns:a16="http://schemas.microsoft.com/office/drawing/2014/main" id="{C7F277C8-23FA-6B41-BDCD-A0273D4DD76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646137" y="7810113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646137" y="5447648"/>
            <a:ext cx="5654547" cy="199138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46139" y="4632767"/>
            <a:ext cx="5654547" cy="737467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6139" y="4109475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" name="Picture Placeholder 1"/>
          <p:cNvSpPr>
            <a:spLocks noGrp="1"/>
          </p:cNvSpPr>
          <p:nvPr>
            <p:ph type="pic" sz="quarter" idx="13"/>
          </p:nvPr>
        </p:nvSpPr>
        <p:spPr>
          <a:xfrm>
            <a:off x="1362549" y="259654"/>
            <a:ext cx="6126263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MC and Nebraska Medicine logo">
            <a:extLst>
              <a:ext uri="{FF2B5EF4-FFF2-40B4-BE49-F238E27FC236}">
                <a16:creationId xmlns:a16="http://schemas.microsoft.com/office/drawing/2014/main" id="{E18DA0FD-CD38-C84F-BD9C-F9CD43D741E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C9E7F3-4801-1148-980D-B84E1D3A5D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402-xxx-xxxx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C83CF86-4480-4549-B978-F7AF86ADD9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Event description or additional information goes here.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7DE602-5AA8-BC4A-BAAA-2D2E3021F5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about the speaker or what they are speaking about.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CA6B721-3018-344F-8747-8469561AAE5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Speaker Name, PhD</a:t>
            </a:r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BBA3453-6E2D-D34A-B60E-B8DAB37FD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A6B84DC-9534-CB49-B1B6-CA83310818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Date  |  Time  |  Location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89A81E2-C0C3-804C-B660-477E4E91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835983020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568</TotalTime>
  <Words>83</Words>
  <Application>Microsoft Macintosh PowerPoint</Application>
  <PresentationFormat>Custom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Event 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46</cp:revision>
  <cp:lastPrinted>2019-10-01T14:50:52Z</cp:lastPrinted>
  <dcterms:created xsi:type="dcterms:W3CDTF">2014-09-17T15:14:42Z</dcterms:created>
  <dcterms:modified xsi:type="dcterms:W3CDTF">2025-07-31T23:39:24Z</dcterms:modified>
</cp:coreProperties>
</file>