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4" autoAdjust="0"/>
    <p:restoredTop sz="94658" autoAdjust="0"/>
  </p:normalViewPr>
  <p:slideViewPr>
    <p:cSldViewPr snapToGrid="0" snapToObjects="1">
      <p:cViewPr varScale="1">
        <p:scale>
          <a:sx n="79" d="100"/>
          <a:sy n="79" d="100"/>
        </p:scale>
        <p:origin x="2472" y="20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D7F5C-A7AE-E748-A9C5-1682BED948E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C63AF-7C01-4B4E-A259-8D139C942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7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C63AF-7C01-4B4E-A259-8D139C94264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6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/>
          </p:cNvSpPr>
          <p:nvPr>
            <p:ph type="body" sz="quarter" idx="17" hasCustomPrompt="1"/>
          </p:nvPr>
        </p:nvSpPr>
        <p:spPr>
          <a:xfrm>
            <a:off x="1646137" y="8536763"/>
            <a:ext cx="5654547" cy="38608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6B76F0-F5D2-E14E-A1A5-32AE98CFE59C}"/>
              </a:ext>
            </a:extLst>
          </p:cNvPr>
          <p:cNvSpPr>
            <a:spLocks/>
          </p:cNvSpPr>
          <p:nvPr>
            <p:ph type="body" sz="quarter" idx="20" hasCustomPrompt="1"/>
          </p:nvPr>
        </p:nvSpPr>
        <p:spPr>
          <a:xfrm>
            <a:off x="1646137" y="5514626"/>
            <a:ext cx="5654545" cy="2604293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</a:t>
            </a:r>
          </a:p>
        </p:txBody>
      </p:sp>
      <p:sp>
        <p:nvSpPr>
          <p:cNvPr id="34" name="Text Placeholder 5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/>
          </p:cNvSpPr>
          <p:nvPr>
            <p:ph type="body" sz="quarter" idx="18" hasCustomPrompt="1"/>
          </p:nvPr>
        </p:nvSpPr>
        <p:spPr>
          <a:xfrm>
            <a:off x="3773714" y="3556764"/>
            <a:ext cx="3526970" cy="1773032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Delete extra pages. Save final file as a PDF.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732CCBC-74D8-0840-8ED1-55F81352C38A}"/>
              </a:ext>
            </a:extLst>
          </p:cNvPr>
          <p:cNvSpPr>
            <a:spLocks/>
          </p:cNvSpPr>
          <p:nvPr>
            <p:ph type="body" sz="quarter" idx="19" hasCustomPrompt="1"/>
          </p:nvPr>
        </p:nvSpPr>
        <p:spPr>
          <a:xfrm>
            <a:off x="3773714" y="2750633"/>
            <a:ext cx="3526970" cy="62130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1" i="0" smtClean="0">
                <a:solidFill>
                  <a:schemeClr val="tx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Speaker Name, PhD</a:t>
            </a:r>
          </a:p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3" name="Picture Placeholder 3"/>
          <p:cNvSpPr>
            <a:spLocks/>
          </p:cNvSpPr>
          <p:nvPr>
            <p:ph type="pic" sz="quarter" idx="13"/>
          </p:nvPr>
        </p:nvSpPr>
        <p:spPr>
          <a:xfrm>
            <a:off x="1646137" y="2739395"/>
            <a:ext cx="1931635" cy="2604294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/>
          </p:cNvSpPr>
          <p:nvPr>
            <p:ph type="body" sz="quarter" idx="15" hasCustomPrompt="1"/>
          </p:nvPr>
        </p:nvSpPr>
        <p:spPr>
          <a:xfrm>
            <a:off x="1646139" y="1844527"/>
            <a:ext cx="5654545" cy="659341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/>
          </p:cNvSpPr>
          <p:nvPr>
            <p:ph type="title" hasCustomPrompt="1"/>
          </p:nvPr>
        </p:nvSpPr>
        <p:spPr>
          <a:xfrm>
            <a:off x="1646139" y="1321235"/>
            <a:ext cx="5654547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62298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Re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NMC logo">
            <a:extLst>
              <a:ext uri="{FF2B5EF4-FFF2-40B4-BE49-F238E27FC236}">
                <a16:creationId xmlns:a16="http://schemas.microsoft.com/office/drawing/2014/main" id="{CAD2DFDF-4184-FD47-9F6E-C167DB6515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6137" y="8619005"/>
            <a:ext cx="5654547" cy="38608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6137" y="6256540"/>
            <a:ext cx="5654547" cy="199138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Delete extra pages. Save final file as a PDF.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46139" y="5441659"/>
            <a:ext cx="5654547" cy="737467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6139" y="4918367"/>
            <a:ext cx="5654547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sz="quarter" idx="13"/>
          </p:nvPr>
        </p:nvSpPr>
        <p:spPr>
          <a:xfrm>
            <a:off x="1421165" y="1053306"/>
            <a:ext cx="6126263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UNMC logo">
            <a:extLst>
              <a:ext uri="{FF2B5EF4-FFF2-40B4-BE49-F238E27FC236}">
                <a16:creationId xmlns:a16="http://schemas.microsoft.com/office/drawing/2014/main" id="{96AA1DBB-C038-7840-9C40-9F59079CBC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ED92F0BF-4DED-8849-A95A-79B47F13483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6137" y="8536763"/>
            <a:ext cx="5654547" cy="38608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0241E62-5A89-9749-B7A3-7E68CB960C5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46137" y="5514626"/>
            <a:ext cx="5654545" cy="2604293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</a:t>
            </a:r>
          </a:p>
        </p:txBody>
      </p:sp>
      <p:sp>
        <p:nvSpPr>
          <p:cNvPr id="21" name="Text Placeholder 5">
            <a:extLst>
              <a:ext uri="{FF2B5EF4-FFF2-40B4-BE49-F238E27FC236}">
                <a16:creationId xmlns:a16="http://schemas.microsoft.com/office/drawing/2014/main" id="{8F4B4835-897A-D84A-8C29-E942DE76655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73714" y="3556764"/>
            <a:ext cx="3526970" cy="1773032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Delete extra pages. Save final file as a PDF.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</a:t>
            </a:r>
          </a:p>
        </p:txBody>
      </p:sp>
      <p:sp>
        <p:nvSpPr>
          <p:cNvPr id="22" name="Text Placeholder 4">
            <a:extLst>
              <a:ext uri="{FF2B5EF4-FFF2-40B4-BE49-F238E27FC236}">
                <a16:creationId xmlns:a16="http://schemas.microsoft.com/office/drawing/2014/main" id="{44530003-5F2F-264D-8CFC-E2B60C74973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73714" y="2750633"/>
            <a:ext cx="3526970" cy="62130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1" i="0" smtClean="0">
                <a:solidFill>
                  <a:schemeClr val="tx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Speaker Name, PhD</a:t>
            </a:r>
          </a:p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142A21C8-B6E5-E549-8933-A7D3FF59E5F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46137" y="2739395"/>
            <a:ext cx="1931635" cy="2604294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6EC6E659-A111-E94A-89B9-8108CB86A52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46139" y="1844527"/>
            <a:ext cx="5654545" cy="659341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5E8464C-3A51-8044-AB36-31418E04B8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6139" y="1321235"/>
            <a:ext cx="5654547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927432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UNMC logo">
            <a:extLst>
              <a:ext uri="{FF2B5EF4-FFF2-40B4-BE49-F238E27FC236}">
                <a16:creationId xmlns:a16="http://schemas.microsoft.com/office/drawing/2014/main" id="{55AEF9E6-79DB-744F-80D9-BE8E44B626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C2B7AE49-1061-6D4F-BCD6-AA01C056DB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6137" y="8619005"/>
            <a:ext cx="5654547" cy="38608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FF1E4B92-BB0B-B748-AB02-F1D9689D7FC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6137" y="6256540"/>
            <a:ext cx="5654547" cy="199138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Delete extra pages. Save final file as a PDF.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0FD530F-5D9B-2346-A544-5EB80D1F45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46139" y="5441659"/>
            <a:ext cx="5654547" cy="737467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3A44EB7-CF34-D14C-B51A-706F55434C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6139" y="4918367"/>
            <a:ext cx="5654547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sz="quarter" idx="13"/>
          </p:nvPr>
        </p:nvSpPr>
        <p:spPr>
          <a:xfrm>
            <a:off x="1421165" y="1053306"/>
            <a:ext cx="6126263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09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MC logo">
            <a:extLst>
              <a:ext uri="{FF2B5EF4-FFF2-40B4-BE49-F238E27FC236}">
                <a16:creationId xmlns:a16="http://schemas.microsoft.com/office/drawing/2014/main" id="{41D54E7B-9C85-414D-BB1A-7A5E40262E6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C9E7F3-4801-1148-980D-B84E1D3A5D0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402-xxx-xxxx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C83CF86-4480-4549-B978-F7AF86ADD95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Event description or additional information goes here.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47DE602-5AA8-BC4A-BAAA-2D2E3021F58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Information about the speaker or what they are speaking about. 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A6B721-3018-344F-8747-8469561AAE5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BBA3453-6E2D-D34A-B60E-B8DAB37FD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6B84DC-9534-CB49-B1B6-CA83310818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Date  |  Time  |  Location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9A81E2-C0C3-804C-B660-477E4E910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835983020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558</TotalTime>
  <Words>74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</vt:lpstr>
      <vt:lpstr>Event 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44</cp:revision>
  <cp:lastPrinted>2019-10-01T14:50:52Z</cp:lastPrinted>
  <dcterms:created xsi:type="dcterms:W3CDTF">2014-09-17T15:14:42Z</dcterms:created>
  <dcterms:modified xsi:type="dcterms:W3CDTF">2025-07-31T23:32:49Z</dcterms:modified>
</cp:coreProperties>
</file>