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row&#10;&#10;Description automatically generated with medium confidence">
            <a:extLst>
              <a:ext uri="{FF2B5EF4-FFF2-40B4-BE49-F238E27FC236}">
                <a16:creationId xmlns:a16="http://schemas.microsoft.com/office/drawing/2014/main" id="{6A319738-601F-E54A-B1C9-3DA28CFD1E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B1DBBD7-A0A5-9E06-0992-BCD2B2FFF4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863949D-0448-3B66-7A64-569EF5BB79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063B1F9-2E57-5583-3411-9FCFE62CCA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EB5FA21-89A9-F867-43AC-D2E0F276B9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FEE636C-D908-9E0F-E45D-E1746F5D5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23763717-F2A4-C74D-A7D7-87959E036B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mpany name&#10;&#10;Description automatically generated with medium confidence">
            <a:extLst>
              <a:ext uri="{FF2B5EF4-FFF2-40B4-BE49-F238E27FC236}">
                <a16:creationId xmlns:a16="http://schemas.microsoft.com/office/drawing/2014/main" id="{990A7ACB-2E9D-1246-B83A-1B85F7E26A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882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802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1BCF808-3EE4-540A-9899-DE7C4E0C10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  <p:sldLayoutId id="2147483746" r:id="rId8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1034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56</cp:revision>
  <dcterms:created xsi:type="dcterms:W3CDTF">2014-09-17T15:14:42Z</dcterms:created>
  <dcterms:modified xsi:type="dcterms:W3CDTF">2025-07-31T19:23:48Z</dcterms:modified>
</cp:coreProperties>
</file>