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rrow&#10;&#10;Description automatically generated with low confidence">
            <a:extLst>
              <a:ext uri="{FF2B5EF4-FFF2-40B4-BE49-F238E27FC236}">
                <a16:creationId xmlns:a16="http://schemas.microsoft.com/office/drawing/2014/main" id="{224BFF86-F7EB-5A4B-9A9D-A1BD4D6E41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C049ED7-FF17-0919-29C3-3FCEE86383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9A88675-299B-5835-A211-63436C1B70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806AE73-C20B-606A-CE3D-88375D198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8BD0F71-8AD2-CC44-9ADA-76DD6BDF6E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C25A76CC-B48F-6344-864D-0F7DC670972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802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D9E16D5-7211-7A28-496F-71C64FD2E2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1036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56</cp:revision>
  <dcterms:created xsi:type="dcterms:W3CDTF">2014-09-17T15:14:42Z</dcterms:created>
  <dcterms:modified xsi:type="dcterms:W3CDTF">2025-07-31T19:22:10Z</dcterms:modified>
</cp:coreProperties>
</file>