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57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73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15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MC/NebMed Ev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27385C99-10BE-4A40-85FA-8799F1E36E9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9695" y="268069"/>
            <a:ext cx="4594110" cy="646331"/>
          </a:xfrm>
        </p:spPr>
        <p:txBody>
          <a:bodyPr tIns="0" bIns="0"/>
          <a:lstStyle>
            <a:lvl1pPr>
              <a:defRPr sz="3200">
                <a:solidFill>
                  <a:srgbClr val="AD122A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421AF4B4-0514-AD4D-9E5E-434AB36328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5855" y="0"/>
            <a:ext cx="3516546" cy="51435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C0A0706-43F1-0848-835B-3A0271D778AA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289695" y="953776"/>
            <a:ext cx="4594110" cy="830419"/>
          </a:xfr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F9DBDDCE-6E54-7C44-BCFF-AA587233B754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89695" y="1992351"/>
            <a:ext cx="4594110" cy="2064819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MC/NebMed Ev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BC646FCB-EAFF-B046-A22E-AAEB1F6339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49745A-D5A7-D94A-837E-8860280BCA81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341480" y="1622444"/>
            <a:ext cx="4542324" cy="842842"/>
          </a:xfr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AAF642D-7D58-4B4A-9FCD-50625DB08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1479" y="906717"/>
            <a:ext cx="4542323" cy="537882"/>
          </a:xfrm>
        </p:spPr>
        <p:txBody>
          <a:bodyPr tIns="0" bIns="0"/>
          <a:lstStyle>
            <a:lvl1pPr>
              <a:defRPr sz="32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AA3D579F-1E66-DB48-A450-6B72CB746876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341481" y="2643130"/>
            <a:ext cx="4542324" cy="195192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9BFE2421-B29E-2943-9890-555D03E2714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06716"/>
            <a:ext cx="4122123" cy="3688336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MC/NebMed Infor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7AC728F5-EC6A-BA40-A987-104B7DB92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406" y="162167"/>
            <a:ext cx="8179565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95029E5-D83E-1E44-96DF-A692B477A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406" y="1178033"/>
            <a:ext cx="8179565" cy="2986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8E48EE0-8A26-F542-81F6-BFD1658DF7B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2406" y="162167"/>
            <a:ext cx="8179565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2406" y="1178033"/>
            <a:ext cx="8179565" cy="2986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4" r:id="rId2"/>
    <p:sldLayoutId id="2147483743" r:id="rId3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458788" indent="-287338" algn="l" defTabSz="457200" rtl="0" eaLnBrk="1" latinLnBrk="0" hangingPunct="1">
        <a:spcBef>
          <a:spcPct val="20000"/>
        </a:spcBef>
        <a:buFont typeface="Wingdings" charset="2"/>
        <a:buChar char="§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47713" indent="-227013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090613" indent="-233363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1371600" indent="-2540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DF38684-3E37-2960-7BF1-8F3309DEE60B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93C79A-2CAA-1402-53F5-3124537ED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94E342-EE84-F951-D330-70FDFE494469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A988E04-1FE1-BCDC-9BC9-9360353238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368049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3943</TotalTime>
  <Words>0</Words>
  <Application>Microsoft Macintosh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UNMC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67</cp:revision>
  <dcterms:created xsi:type="dcterms:W3CDTF">2014-09-17T15:14:42Z</dcterms:created>
  <dcterms:modified xsi:type="dcterms:W3CDTF">2025-07-31T20:54:29Z</dcterms:modified>
</cp:coreProperties>
</file>