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70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81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5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 Ev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8D78522-2A0B-0B41-8D0D-C01D21021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9695" y="268069"/>
            <a:ext cx="4594110" cy="646331"/>
          </a:xfrm>
        </p:spPr>
        <p:txBody>
          <a:bodyPr tIns="0" bIns="0"/>
          <a:lstStyle>
            <a:lvl1pPr>
              <a:defRPr sz="3200">
                <a:solidFill>
                  <a:srgbClr val="AD122A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24AEFEF-E49E-ED48-93A7-C737F8CB97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855" y="0"/>
            <a:ext cx="3516546" cy="51435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6ABCC2B-4AC2-DD41-8B1B-36891B76F1E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289695" y="953776"/>
            <a:ext cx="4594110" cy="830419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1EFAE12A-517C-6D40-89AC-84D27745DACA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89695" y="1992351"/>
            <a:ext cx="4594110" cy="2234541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 Ev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0C1AB0-5B24-8E4A-9136-DA2F72E5A7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341480" y="1622444"/>
            <a:ext cx="4542324" cy="842842"/>
          </a:xfr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41479" y="906717"/>
            <a:ext cx="4542323" cy="537882"/>
          </a:xfrm>
        </p:spPr>
        <p:txBody>
          <a:bodyPr tIns="0" bIns="0"/>
          <a:lstStyle>
            <a:lvl1pPr>
              <a:defRPr sz="32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BB0135D-F74F-D941-A540-61C6A5914B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341481" y="2643130"/>
            <a:ext cx="4542324" cy="195192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2BC08CC-68A3-DC44-9C39-A0D26A673D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906716"/>
            <a:ext cx="4122123" cy="368833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7AC728F5-EC6A-BA40-A987-104B7DB92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406" y="162167"/>
            <a:ext cx="817956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95029E5-D83E-1E44-96DF-A692B477A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406" y="1178033"/>
            <a:ext cx="8179565" cy="298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8795FE-2621-1C4C-9DF0-4311F6A51A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2406" y="162167"/>
            <a:ext cx="817956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2406" y="1178033"/>
            <a:ext cx="8179565" cy="2986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1" r:id="rId2"/>
    <p:sldLayoutId id="2147483743" r:id="rId3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027352-FD30-7548-A8CC-9E86B124C2B4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Brief event description goes here. Brief event description goes here. Brief event description goes here. Brief event description goes here.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8699B91-D882-264E-BC89-3B5F038BF9D5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en-US" dirty="0"/>
              <a:t>Date  |  Time</a:t>
            </a:r>
          </a:p>
          <a:p>
            <a:r>
              <a:rPr lang="en-US" dirty="0"/>
              <a:t>Location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78A114-301F-414E-B4A8-BFE274891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title goes here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FB84D6A-E884-D34B-937C-F47C27196C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37549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3857</TotalTime>
  <Words>32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UNMC Theme</vt:lpstr>
      <vt:lpstr>Event 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64</cp:revision>
  <dcterms:created xsi:type="dcterms:W3CDTF">2014-09-17T15:14:42Z</dcterms:created>
  <dcterms:modified xsi:type="dcterms:W3CDTF">2025-07-31T20:51:14Z</dcterms:modified>
</cp:coreProperties>
</file>