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3"/>
  </p:notesMasterIdLst>
  <p:sldIdLst>
    <p:sldId id="262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16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7/9/25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6F383A-F7D4-D44E-8DE0-B1702BB9EC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30" y="171898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7"/>
            <a:ext cx="8459942" cy="3714775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 sz="24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0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ACAAC5A-318E-B09D-7D78-5A6A862E10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351785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51784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72923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8ABD0CA-00A4-36F9-CCEE-E217CB4B5A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70876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369597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36959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528640-BCC1-8BEC-E940-6CB0E19E61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816534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E004B24-1B48-FCE2-4E98-328DF86AC8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1834250-5359-07A4-2F1F-9D6953EEDC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ign with the University of Nebraska Medical Center logo.">
            <a:extLst>
              <a:ext uri="{FF2B5EF4-FFF2-40B4-BE49-F238E27FC236}">
                <a16:creationId xmlns:a16="http://schemas.microsoft.com/office/drawing/2014/main" id="{ED2F18DB-5599-2A86-4256-48E6CC3A0D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e Durham Research Center towers">
            <a:extLst>
              <a:ext uri="{FF2B5EF4-FFF2-40B4-BE49-F238E27FC236}">
                <a16:creationId xmlns:a16="http://schemas.microsoft.com/office/drawing/2014/main" id="{3811E62C-36B4-33DA-7520-BD74FE387D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4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UNMC emblem logo on a red background">
            <a:extLst>
              <a:ext uri="{FF2B5EF4-FFF2-40B4-BE49-F238E27FC236}">
                <a16:creationId xmlns:a16="http://schemas.microsoft.com/office/drawing/2014/main" id="{C6DEF109-623B-EF3B-73FD-2EB33172A2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5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0B12230-59B9-A24B-A44C-02DFFFF282D9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681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ct val="20000"/>
        </a:spcBef>
        <a:buFontTx/>
        <a:buNone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458788" indent="-287338" algn="l" defTabSz="457200" rtl="0" eaLnBrk="1" latinLnBrk="0" hangingPunct="1">
        <a:spcBef>
          <a:spcPct val="20000"/>
        </a:spcBef>
        <a:buFont typeface="Wingdings" charset="2"/>
        <a:buChar char="§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47713" indent="-227013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090613" indent="-233363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1371600" indent="-2540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A1B426"/>
      </a:hlink>
      <a:folHlink>
        <a:srgbClr val="129DB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</TotalTime>
  <Words>8</Words>
  <Application>Microsoft Macintosh PowerPoint</Application>
  <PresentationFormat>On-screen Show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Arial-BoldMT</vt:lpstr>
      <vt:lpstr>Calibri</vt:lpstr>
      <vt:lpstr>Wingdings</vt:lpstr>
      <vt:lpstr>UNMC Theme</vt:lpstr>
      <vt:lpstr>Title goes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52</cp:revision>
  <dcterms:created xsi:type="dcterms:W3CDTF">2014-09-17T15:14:42Z</dcterms:created>
  <dcterms:modified xsi:type="dcterms:W3CDTF">2025-07-09T15:11:27Z</dcterms:modified>
</cp:coreProperties>
</file>