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4" autoAdjust="0"/>
    <p:restoredTop sz="94527" autoAdjust="0"/>
  </p:normalViewPr>
  <p:slideViewPr>
    <p:cSldViewPr snapToGrid="0" snapToObjects="1">
      <p:cViewPr varScale="1">
        <p:scale>
          <a:sx n="144" d="100"/>
          <a:sy n="144" d="100"/>
        </p:scale>
        <p:origin x="184" y="6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7/31/25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building&#10;&#10;AI-generated content may be incorrect.">
            <a:extLst>
              <a:ext uri="{FF2B5EF4-FFF2-40B4-BE49-F238E27FC236}">
                <a16:creationId xmlns:a16="http://schemas.microsoft.com/office/drawing/2014/main" id="{C14768A0-737F-259E-31F9-1BA6136635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81001" y="983423"/>
            <a:ext cx="6366425" cy="1404459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81003" y="2689670"/>
            <a:ext cx="6366424" cy="129133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 baseline="0">
                <a:solidFill>
                  <a:schemeClr val="tx1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3080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5BECDA-02DC-576C-3845-CE0DEA9E38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A5987-7F94-6FEF-83AB-8EC86C19F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9"/>
            <a:ext cx="3196303" cy="33102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0158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513B4D-28CE-B04D-DADC-82D359EE3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6309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7D00C6-A3FE-B2A9-DEDB-B2A5AF170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8D3DF3-EBA7-AC45-3A86-6ED3E4F6C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logo on a red background&#10;&#10;AI-generated content may be incorrect.">
            <a:extLst>
              <a:ext uri="{FF2B5EF4-FFF2-40B4-BE49-F238E27FC236}">
                <a16:creationId xmlns:a16="http://schemas.microsoft.com/office/drawing/2014/main" id="{57BD6940-A1CD-9486-E625-4280B2771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of a dog&#10;&#10;AI-generated content may be incorrect.">
            <a:extLst>
              <a:ext uri="{FF2B5EF4-FFF2-40B4-BE49-F238E27FC236}">
                <a16:creationId xmlns:a16="http://schemas.microsoft.com/office/drawing/2014/main" id="{5DAAF74F-8F99-B02B-898B-43A61E607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outside of a building&#10;&#10;AI-generated content may be incorrect.">
            <a:extLst>
              <a:ext uri="{FF2B5EF4-FFF2-40B4-BE49-F238E27FC236}">
                <a16:creationId xmlns:a16="http://schemas.microsoft.com/office/drawing/2014/main" id="{8D823C46-F1D7-B26D-F155-A7BDC5305A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D1EF49DB-5A80-85A0-B462-9B90064B567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7" y="154483"/>
            <a:ext cx="8459943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493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4C4481-A771-B1C6-F4AD-5472E4F4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A1B426"/>
      </a:hlink>
      <a:folHlink>
        <a:srgbClr val="129D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</TotalTime>
  <Words>8</Words>
  <Application>Microsoft Macintosh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Arial-BoldMT</vt:lpstr>
      <vt:lpstr>Calibri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58</cp:revision>
  <dcterms:created xsi:type="dcterms:W3CDTF">2014-09-17T15:14:42Z</dcterms:created>
  <dcterms:modified xsi:type="dcterms:W3CDTF">2025-07-31T20:32:07Z</dcterms:modified>
</cp:coreProperties>
</file>