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92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272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7/31/25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hape, arrow&#10;&#10;Description automatically generated with medium confidence">
            <a:extLst>
              <a:ext uri="{FF2B5EF4-FFF2-40B4-BE49-F238E27FC236}">
                <a16:creationId xmlns:a16="http://schemas.microsoft.com/office/drawing/2014/main" id="{4A23DC16-1D27-0A4A-B195-B7689BDA960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668727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2374974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8"/>
            <a:ext cx="8459942" cy="354567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FD92E8D-B07C-414C-A408-3315011E0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554A2521-0B74-73F3-BBC6-5C51053A06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7"/>
            <a:ext cx="4126605" cy="370606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5" y="1214278"/>
            <a:ext cx="4122123" cy="353696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92F6135-EE6E-FA40-813D-ED84CF2EA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405CCF93-1360-A0DA-C68B-44A7FCBEEF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163192"/>
            <a:ext cx="7887572" cy="922352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688648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20"/>
            <a:ext cx="5033770" cy="3528326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0729AEF-DDEC-B36A-5819-BA22E70E65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8459942" cy="2989841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8460660" cy="481576"/>
          </a:xfr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63339C50-F059-A5DF-E55C-9D6C205F51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2" y="1598065"/>
            <a:ext cx="8236475" cy="1206830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1BBCB63-5C6D-3E90-E0CE-8402E3B2E2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18178CA4-8AD2-C348-AAB6-451744AF13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FE5A9A6-7B2F-6F42-8B4D-3B4A21321944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7887572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178034"/>
            <a:ext cx="8459943" cy="3573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D6AA8C3-660B-77BC-2396-7988D189B3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A1B426"/>
      </a:hlink>
      <a:folHlink>
        <a:srgbClr val="129D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836</TotalTime>
  <Words>8</Words>
  <Application>Microsoft Macintosh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52</cp:revision>
  <dcterms:created xsi:type="dcterms:W3CDTF">2014-09-17T15:14:42Z</dcterms:created>
  <dcterms:modified xsi:type="dcterms:W3CDTF">2025-07-31T20:02:42Z</dcterms:modified>
</cp:coreProperties>
</file>