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B0B84E54-3DDA-8342-BEA8-2B84712E63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30" y="171898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00602BE-6401-1387-4824-0C500F34FD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FD8B191-D0D8-85C3-6284-0A7C46BE76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FB261A2-7768-22F4-A1A0-758728C97B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1BD05CF-EB5A-45E8-C8DF-346516E832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53A9310-DCA0-60EF-20D4-5A2ACBAFA5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uilding with a tree in the front&#10;&#10;Description automatically generated with low confidence">
            <a:extLst>
              <a:ext uri="{FF2B5EF4-FFF2-40B4-BE49-F238E27FC236}">
                <a16:creationId xmlns:a16="http://schemas.microsoft.com/office/drawing/2014/main" id="{B607A9E0-BC86-A444-AD95-F35B11B302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1CE4FAD-4C81-1D5D-B00C-1C131AFF5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832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50</cp:revision>
  <dcterms:created xsi:type="dcterms:W3CDTF">2014-09-17T15:14:42Z</dcterms:created>
  <dcterms:modified xsi:type="dcterms:W3CDTF">2025-07-31T20:06:48Z</dcterms:modified>
</cp:coreProperties>
</file>