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92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, arrow&#10;&#10;Description automatically generated with medium confidence">
            <a:extLst>
              <a:ext uri="{FF2B5EF4-FFF2-40B4-BE49-F238E27FC236}">
                <a16:creationId xmlns:a16="http://schemas.microsoft.com/office/drawing/2014/main" id="{C936A4B7-72D5-6A46-9479-9B32275454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FD92E8D-B07C-414C-A408-3315011E0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4160A55D-27B2-D2C5-2372-72AA4D18E5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92F6135-EE6E-FA40-813D-ED84CF2E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CEFD790-9A07-1669-F70C-DF3B44BC65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8323AB9-87B5-4A5F-B58F-55EA90F225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F0AECEE-AF97-39BB-AC3F-017F2A8C5F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E13C119-D4B9-23BD-35FF-F9508F35BD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86D620EA-966D-5A4D-8552-3C1AF97643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E20A0C86-DF72-0A47-9B16-78AEA1E7962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710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174D77C-3016-6C94-5C19-E8E582789B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  <p:sldLayoutId id="2147483746" r:id="rId8"/>
  </p:sldLayoutIdLst>
  <p:hf hd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839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53</cp:revision>
  <dcterms:created xsi:type="dcterms:W3CDTF">2014-09-17T15:14:42Z</dcterms:created>
  <dcterms:modified xsi:type="dcterms:W3CDTF">2025-07-31T19:49:51Z</dcterms:modified>
</cp:coreProperties>
</file>