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3"/>
  </p:notesMasterIdLst>
  <p:sldIdLst>
    <p:sldId id="262" r:id="rId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592" autoAdjust="0"/>
    <p:restoredTop sz="94521" autoAdjust="0"/>
  </p:normalViewPr>
  <p:slideViewPr>
    <p:cSldViewPr snapToGrid="0" snapToObjects="1">
      <p:cViewPr varScale="1">
        <p:scale>
          <a:sx n="154" d="100"/>
          <a:sy n="154" d="100"/>
        </p:scale>
        <p:origin x="1272" y="19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7/31/25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hape, arrow&#10;&#10;Description automatically generated">
            <a:extLst>
              <a:ext uri="{FF2B5EF4-FFF2-40B4-BE49-F238E27FC236}">
                <a16:creationId xmlns:a16="http://schemas.microsoft.com/office/drawing/2014/main" id="{255FD5BD-1CFB-A444-B82A-93C0E815D4C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3763" y="668727"/>
            <a:ext cx="7088318" cy="1404459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4800" b="1" i="0" baseline="0">
                <a:solidFill>
                  <a:schemeClr val="bg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3763" y="2374974"/>
            <a:ext cx="7088318" cy="1291335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Arial-BoldM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29" y="1205568"/>
            <a:ext cx="8459942" cy="3545678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4FD92E8D-B07C-414C-A408-3315011E0C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163191"/>
            <a:ext cx="788757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31E42AB5-7133-1346-B90D-6020B91C55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7"/>
            <a:ext cx="4126605" cy="3706065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5" y="1214278"/>
            <a:ext cx="4122123" cy="3536967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92F6135-EE6E-FA40-813D-ED84CF2EAC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163191"/>
            <a:ext cx="788757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FD0E8ADB-3A1A-769A-7944-651386B29D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28" y="163192"/>
            <a:ext cx="7887572" cy="922352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8"/>
            <a:ext cx="3196303" cy="3688648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768918" y="1222920"/>
            <a:ext cx="5033770" cy="3528326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546C6BB8-B203-08D8-9927-AFDF2B9034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761404"/>
            <a:ext cx="8459942" cy="2989841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42030" y="163191"/>
            <a:ext cx="788757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1310" y="1184413"/>
            <a:ext cx="8460660" cy="481576"/>
          </a:xfrm>
        </p:spPr>
        <p:txBody>
          <a:bodyPr anchor="ctr">
            <a:normAutofit/>
          </a:bodyPr>
          <a:lstStyle>
            <a:lvl1pPr marL="0" indent="0">
              <a:buNone/>
              <a:defRPr sz="28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73DB3E77-47D1-A186-F0D0-FDAF5DBA31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762" y="1598065"/>
            <a:ext cx="8236475" cy="1206830"/>
          </a:xfrm>
        </p:spPr>
        <p:txBody>
          <a:bodyPr/>
          <a:lstStyle>
            <a:lvl1pPr algn="ctr">
              <a:defRPr baseline="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A9EEFDDE-087E-E722-196E-4E53C7FB10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diagram&#10;&#10;Description automatically generated">
            <a:extLst>
              <a:ext uri="{FF2B5EF4-FFF2-40B4-BE49-F238E27FC236}">
                <a16:creationId xmlns:a16="http://schemas.microsoft.com/office/drawing/2014/main" id="{AFBB0289-B5D0-FE4B-A53D-AC7A2B185B2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logo&#10;&#10;Description automatically generated">
            <a:extLst>
              <a:ext uri="{FF2B5EF4-FFF2-40B4-BE49-F238E27FC236}">
                <a16:creationId xmlns:a16="http://schemas.microsoft.com/office/drawing/2014/main" id="{3EA26A8A-EA29-B24C-996C-4B0665C0FCA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648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FE5A9A6-7B2F-6F42-8B4D-3B4A21321944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028" y="154483"/>
            <a:ext cx="7887572" cy="922352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178034"/>
            <a:ext cx="8459943" cy="35732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  <a:p>
            <a:pPr lvl="4"/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9F214258-7748-EA05-26EA-735A4AB4A1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  <p:sldLayoutId id="2147483746" r:id="rId8"/>
  </p:sldLayoutIdLst>
  <p:hf hdr="0" ftr="0" dt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36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A1B426"/>
      </a:hlink>
      <a:folHlink>
        <a:srgbClr val="129DB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836</TotalTime>
  <Words>8</Words>
  <Application>Microsoft Macintosh PowerPoint</Application>
  <PresentationFormat>On-screen Show (16:9)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Arial-BoldMT</vt:lpstr>
      <vt:lpstr>Calibri</vt:lpstr>
      <vt:lpstr>UNMC Theme</vt:lpstr>
      <vt:lpstr>Title goes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52</cp:revision>
  <dcterms:created xsi:type="dcterms:W3CDTF">2014-09-17T15:14:42Z</dcterms:created>
  <dcterms:modified xsi:type="dcterms:W3CDTF">2025-07-31T19:55:41Z</dcterms:modified>
</cp:coreProperties>
</file>