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7" r:id="rId3"/>
  </p:sldMasterIdLst>
  <p:notesMasterIdLst>
    <p:notesMasterId r:id="rId5"/>
  </p:notesMasterIdLst>
  <p:handoutMasterIdLst>
    <p:handoutMasterId r:id="rId6"/>
  </p:handoutMasterIdLst>
  <p:sldIdLst>
    <p:sldId id="275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9DBF"/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88" autoAdjust="0"/>
    <p:restoredTop sz="94658" autoAdjust="0"/>
  </p:normalViewPr>
  <p:slideViewPr>
    <p:cSldViewPr snapToGrid="0" snapToObjects="1">
      <p:cViewPr varScale="1">
        <p:scale>
          <a:sx n="116" d="100"/>
          <a:sy n="116" d="100"/>
        </p:scale>
        <p:origin x="180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ris, Lindsay J" userId="da7bad9c-5008-48cc-9e14-17f31d2c0cff" providerId="ADAL" clId="{0CF0D968-EFAC-B94F-81CE-D2EEDC40BD3F}"/>
    <pc:docChg chg="delSld">
      <pc:chgData name="Harris, Lindsay J" userId="da7bad9c-5008-48cc-9e14-17f31d2c0cff" providerId="ADAL" clId="{0CF0D968-EFAC-B94F-81CE-D2EEDC40BD3F}" dt="2024-05-09T13:47:47.167" v="0" actId="2696"/>
      <pc:docMkLst>
        <pc:docMk/>
      </pc:docMkLst>
      <pc:sldChg chg="del">
        <pc:chgData name="Harris, Lindsay J" userId="da7bad9c-5008-48cc-9e14-17f31d2c0cff" providerId="ADAL" clId="{0CF0D968-EFAC-B94F-81CE-D2EEDC40BD3F}" dt="2024-05-09T13:47:47.167" v="0" actId="2696"/>
        <pc:sldMkLst>
          <pc:docMk/>
          <pc:sldMk cId="457557681" sldId="28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0D0E-F824-F145-B797-50BF7CF99B0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3FCD-09B4-1546-A6D3-DC6AB0837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4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F3FB-3A81-574A-ACE1-7E8AEF5E20AC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2C4-F27E-A04C-AFC9-2EFDC34C9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logo&#10;&#10;AI-generated content may be incorrect.">
            <a:extLst>
              <a:ext uri="{FF2B5EF4-FFF2-40B4-BE49-F238E27FC236}">
                <a16:creationId xmlns:a16="http://schemas.microsoft.com/office/drawing/2014/main" id="{E0F32015-2840-ADDC-610A-CF5D50C2DC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25686" y="1238844"/>
            <a:ext cx="6636598" cy="1892507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000" b="1" i="0" baseline="0">
                <a:solidFill>
                  <a:srgbClr val="129DB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25686" y="3429000"/>
            <a:ext cx="6636598" cy="922519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Paragrap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072" y="688424"/>
            <a:ext cx="8128557" cy="547174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861" y="1382027"/>
            <a:ext cx="8130768" cy="4569406"/>
          </a:xfrm>
        </p:spPr>
        <p:txBody>
          <a:bodyPr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 - Paragrap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logo, online advertising&#10;&#10;Description automatically generated">
            <a:extLst>
              <a:ext uri="{FF2B5EF4-FFF2-40B4-BE49-F238E27FC236}">
                <a16:creationId xmlns:a16="http://schemas.microsoft.com/office/drawing/2014/main" id="{233F98FA-B4F5-E972-F6DC-E4358ABDD9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58" y="606174"/>
            <a:ext cx="7784484" cy="4941869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46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7861" y="1382027"/>
            <a:ext cx="8130768" cy="4569406"/>
          </a:xfrm>
        </p:spPr>
        <p:txBody>
          <a:bodyPr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877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2 Columns - Paragraph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62" y="688422"/>
            <a:ext cx="8130765" cy="5471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8"/>
            <a:ext cx="3965771" cy="456940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382027"/>
            <a:ext cx="3965773" cy="456940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2 Columns -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8"/>
            <a:ext cx="3965771" cy="456940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382027"/>
            <a:ext cx="3965773" cy="456940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552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Logo and Camp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6B8F013A-0E03-17AD-7835-3A7D6D5949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179B15-5B9E-86AB-EB56-9F00FB2A4D1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7862" y="-521434"/>
            <a:ext cx="8136992" cy="521434"/>
          </a:xfrm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dirty="0"/>
              <a:t>Hidden Title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logo&#10;&#10;AI-generated content may be incorrect.">
            <a:extLst>
              <a:ext uri="{FF2B5EF4-FFF2-40B4-BE49-F238E27FC236}">
                <a16:creationId xmlns:a16="http://schemas.microsoft.com/office/drawing/2014/main" id="{8598E705-6C94-0AD5-63F5-AC4A0BD313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4560C3C-3661-18D9-E517-7C27A2D5BD0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7862" y="-521434"/>
            <a:ext cx="8136992" cy="521434"/>
          </a:xfrm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dirty="0"/>
              <a:t>Hidden Title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359682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862" y="688423"/>
            <a:ext cx="8136992" cy="52143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7"/>
            <a:ext cx="8136992" cy="4569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56" r:id="rId3"/>
    <p:sldLayoutId id="2147483754" r:id="rId4"/>
    <p:sldLayoutId id="2147483742" r:id="rId5"/>
    <p:sldLayoutId id="2147483755" r:id="rId6"/>
    <p:sldLayoutId id="2147483743" r:id="rId7"/>
    <p:sldLayoutId id="2147483752" r:id="rId8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129DBF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2234DD-F5EA-E8F4-3261-A331561668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5686" y="2348453"/>
            <a:ext cx="6636598" cy="64132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7B5207F-0759-AF08-8D8D-98D72E0B37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5686" y="3195264"/>
            <a:ext cx="6636598" cy="133564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464324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DD48FC9E49EB4DBD6FED31D6A3E83B" ma:contentTypeVersion="16" ma:contentTypeDescription="Create a new document." ma:contentTypeScope="" ma:versionID="1eca773511dd67827c7c27063a4fcafa">
  <xsd:schema xmlns:xsd="http://www.w3.org/2001/XMLSchema" xmlns:xs="http://www.w3.org/2001/XMLSchema" xmlns:p="http://schemas.microsoft.com/office/2006/metadata/properties" xmlns:ns2="a785ad58-1d57-4f8a-aa71-77170459bd0d" xmlns:ns3="86915b5c-bb2e-47f7-b78f-1a432347bf28" xmlns:ns4="62490255-e9f2-4db5-8b07-361fafec5145" targetNamespace="http://schemas.microsoft.com/office/2006/metadata/properties" ma:root="true" ma:fieldsID="06f218df2730cc45e12799fc4feef2bd" ns2:_="" ns3:_="" ns4:_="">
    <xsd:import namespace="a785ad58-1d57-4f8a-aa71-77170459bd0d"/>
    <xsd:import namespace="86915b5c-bb2e-47f7-b78f-1a432347bf28"/>
    <xsd:import namespace="62490255-e9f2-4db5-8b07-361fafec514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85ad58-1d57-4f8a-aa71-77170459bd0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_x0024_Resources_x003a_core_x002c_SharedWithFieldDisplayName_x003b_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15b5c-bb2e-47f7-b78f-1a432347bf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ea1d4a69-9812-4340-96bf-3c6024019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490255-e9f2-4db5-8b07-361fafec5145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d92646b5-b34e-49e9-a6e2-efac7e8fe868}" ma:internalName="TaxCatchAll" ma:showField="CatchAllData" ma:web="62490255-e9f2-4db5-8b07-361fafec51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B8B949-4E12-4EA0-B077-17200E5B79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85ad58-1d57-4f8a-aa71-77170459bd0d"/>
    <ds:schemaRef ds:uri="86915b5c-bb2e-47f7-b78f-1a432347bf28"/>
    <ds:schemaRef ds:uri="62490255-e9f2-4db5-8b07-361fafec51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74B386D-F0E1-455D-8E37-58A9A379597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NeMed_Presentation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53</cp:revision>
  <dcterms:created xsi:type="dcterms:W3CDTF">2014-09-17T15:14:42Z</dcterms:created>
  <dcterms:modified xsi:type="dcterms:W3CDTF">2025-08-21T21:39:03Z</dcterms:modified>
</cp:coreProperties>
</file>