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17" autoAdjust="0"/>
    <p:restoredTop sz="94589" autoAdjust="0"/>
  </p:normalViewPr>
  <p:slideViewPr>
    <p:cSldViewPr snapToGrid="0" snapToObjects="1">
      <p:cViewPr varScale="1">
        <p:scale>
          <a:sx n="115" d="100"/>
          <a:sy n="115" d="100"/>
        </p:scale>
        <p:origin x="2280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52C359E9-7A56-2C97-3E8A-9AA6A6E0CB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2273474"/>
            <a:ext cx="6636598" cy="857877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6464" y="3191256"/>
            <a:ext cx="6635820" cy="1407903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2" y="688424"/>
            <a:ext cx="8128557" cy="547174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877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2" y="688422"/>
            <a:ext cx="8130765" cy="5471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55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 and Camp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A729FC82-FA46-C984-0833-5A5011FFB9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9E226C-BEC6-BEE6-035B-5D515576FCA0}"/>
              </a:ext>
            </a:extLst>
          </p:cNvPr>
          <p:cNvSpPr>
            <a:spLocks noGrp="1"/>
          </p:cNvSpPr>
          <p:nvPr>
            <p:ph type="title" idx="4294967295" hasCustomPrompt="1"/>
          </p:nvPr>
        </p:nvSpPr>
        <p:spPr>
          <a:xfrm>
            <a:off x="547862" y="-521434"/>
            <a:ext cx="8136992" cy="521434"/>
          </a:xfrm>
        </p:spPr>
        <p:txBody>
          <a:bodyPr vert="horz" lIns="91440" tIns="0" rIns="91440" bIns="0" rtlCol="0" anchor="b" anchorCtr="0">
            <a:noAutofit/>
          </a:bodyPr>
          <a:lstStyle>
            <a:lvl1pPr algn="l">
              <a:defRPr/>
            </a:lvl1pPr>
          </a:lstStyle>
          <a:p>
            <a:pPr algn="ctr"/>
            <a:r>
              <a:rPr lang="en-US" dirty="0"/>
              <a:t>Closing Slide [hidden title]</a:t>
            </a:r>
          </a:p>
        </p:txBody>
      </p:sp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logo&#10;&#10;AI-generated content may be incorrect.">
            <a:extLst>
              <a:ext uri="{FF2B5EF4-FFF2-40B4-BE49-F238E27FC236}">
                <a16:creationId xmlns:a16="http://schemas.microsoft.com/office/drawing/2014/main" id="{6B94EB9D-BEB5-CA89-01D3-B0CEB40511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E10168-0997-B42F-898B-878565964058}"/>
              </a:ext>
            </a:extLst>
          </p:cNvPr>
          <p:cNvSpPr>
            <a:spLocks noGrp="1"/>
          </p:cNvSpPr>
          <p:nvPr>
            <p:ph type="title" idx="4294967295" hasCustomPrompt="1"/>
          </p:nvPr>
        </p:nvSpPr>
        <p:spPr>
          <a:xfrm>
            <a:off x="547862" y="-521434"/>
            <a:ext cx="8136992" cy="521434"/>
          </a:xfrm>
        </p:spPr>
        <p:txBody>
          <a:bodyPr vert="horz" lIns="91440" tIns="0" rIns="91440" bIns="0" rtlCol="0" anchor="b" anchorCtr="0">
            <a:noAutofit/>
          </a:bodyPr>
          <a:lstStyle/>
          <a:p>
            <a:pPr algn="ctr"/>
            <a:r>
              <a:rPr lang="en-US" dirty="0"/>
              <a:t>Closing Slide [hidden title]</a:t>
            </a:r>
          </a:p>
        </p:txBody>
      </p:sp>
    </p:spTree>
    <p:extLst>
      <p:ext uri="{BB962C8B-B14F-4D97-AF65-F5344CB8AC3E}">
        <p14:creationId xmlns:p14="http://schemas.microsoft.com/office/powerpoint/2010/main" val="359682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688423"/>
            <a:ext cx="8136992" cy="52143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7"/>
            <a:ext cx="8136992" cy="4569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4" r:id="rId3"/>
    <p:sldLayoutId id="2147483742" r:id="rId4"/>
    <p:sldLayoutId id="2147483755" r:id="rId5"/>
    <p:sldLayoutId id="2147483743" r:id="rId6"/>
    <p:sldLayoutId id="2147483752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69D0A-3912-C642-A1CA-A1D1ADC66C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93992-CB4A-C94F-98A8-B3A1EF77C1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43886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_DARK">
  <a:themeElements>
    <a:clrScheme name="UNMC - CB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D9E8F1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NeMed_Presentation_DARK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59</cp:revision>
  <dcterms:created xsi:type="dcterms:W3CDTF">2014-09-17T15:14:42Z</dcterms:created>
  <dcterms:modified xsi:type="dcterms:W3CDTF">2025-08-21T21:39:12Z</dcterms:modified>
</cp:coreProperties>
</file>