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1"/>
  </p:sldMasterIdLst>
  <p:notesMasterIdLst>
    <p:notesMasterId r:id="rId4"/>
  </p:notesMasterIdLst>
  <p:handoutMasterIdLst>
    <p:handoutMasterId r:id="rId5"/>
  </p:handoutMasterIdLst>
  <p:sldIdLst>
    <p:sldId id="274" r:id="rId2"/>
    <p:sldId id="275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10" autoAdjust="0"/>
    <p:restoredTop sz="94658" autoAdjust="0"/>
  </p:normalViewPr>
  <p:slideViewPr>
    <p:cSldViewPr snapToGrid="0" snapToObjects="1">
      <p:cViewPr varScale="1">
        <p:scale>
          <a:sx n="154" d="100"/>
          <a:sy n="154" d="100"/>
        </p:scale>
        <p:origin x="128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EF201F0B-BBAD-443B-739D-208CBD498A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6464" y="1764792"/>
            <a:ext cx="6638544" cy="68580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2587752"/>
            <a:ext cx="6638544" cy="1335024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3" y="516318"/>
            <a:ext cx="8128557" cy="457103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35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3" y="516317"/>
            <a:ext cx="8130765" cy="5202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3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 and 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320AA307-26BC-54CD-A350-130B89CA92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F9BF4F-E83F-BB00-6FDD-1DD7B92B9391}"/>
              </a:ext>
            </a:extLst>
          </p:cNvPr>
          <p:cNvSpPr>
            <a:spLocks noGrp="1"/>
          </p:cNvSpPr>
          <p:nvPr>
            <p:ph type="title" idx="4294967295" hasCustomPrompt="1"/>
          </p:nvPr>
        </p:nvSpPr>
        <p:spPr>
          <a:xfrm>
            <a:off x="547862" y="-520204"/>
            <a:ext cx="8136992" cy="520204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dirty="0"/>
              <a:t>Closing Slide [hidden title]</a:t>
            </a:r>
          </a:p>
        </p:txBody>
      </p:sp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 descr="A close-up of a logo&#10;&#10;AI-generated content may be incorrect.">
            <a:extLst>
              <a:ext uri="{FF2B5EF4-FFF2-40B4-BE49-F238E27FC236}">
                <a16:creationId xmlns:a16="http://schemas.microsoft.com/office/drawing/2014/main" id="{0A742727-ED00-C746-5597-30B9D3AE53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8929CC-FD36-3D49-4FF9-B964195813B9}"/>
              </a:ext>
            </a:extLst>
          </p:cNvPr>
          <p:cNvSpPr>
            <a:spLocks noGrp="1"/>
          </p:cNvSpPr>
          <p:nvPr>
            <p:ph type="title" idx="4294967295" hasCustomPrompt="1"/>
          </p:nvPr>
        </p:nvSpPr>
        <p:spPr>
          <a:xfrm>
            <a:off x="547862" y="-520204"/>
            <a:ext cx="8136992" cy="520204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dirty="0"/>
              <a:t>Closing Slide [hidden title]</a:t>
            </a:r>
          </a:p>
        </p:txBody>
      </p:sp>
    </p:spTree>
    <p:extLst>
      <p:ext uri="{BB962C8B-B14F-4D97-AF65-F5344CB8AC3E}">
        <p14:creationId xmlns:p14="http://schemas.microsoft.com/office/powerpoint/2010/main" val="380632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516317"/>
            <a:ext cx="8136992" cy="52020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166816"/>
            <a:ext cx="8136992" cy="329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4" r:id="rId3"/>
    <p:sldLayoutId id="2147483742" r:id="rId4"/>
    <p:sldLayoutId id="2147483755" r:id="rId5"/>
    <p:sldLayoutId id="2147483743" r:id="rId6"/>
    <p:sldLayoutId id="214748375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A703C-068B-F94D-8EFA-3FB13067B2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A0618-F358-D747-9F55-5E2C5F6112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04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C9EB-B430-7257-C0D5-1CB89702BCA0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Closing Slide [hidden title]</a:t>
            </a:r>
          </a:p>
        </p:txBody>
      </p:sp>
    </p:spTree>
    <p:extLst>
      <p:ext uri="{BB962C8B-B14F-4D97-AF65-F5344CB8AC3E}">
        <p14:creationId xmlns:p14="http://schemas.microsoft.com/office/powerpoint/2010/main" val="501915516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_DARK">
  <a:themeElements>
    <a:clrScheme name="UNMC - CB 1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0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6</Words>
  <Application>Microsoft Macintosh PowerPoint</Application>
  <PresentationFormat>On-screen Show (16:9)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NeMed_Presentation_DARK</vt:lpstr>
      <vt:lpstr>PowerPoint Presentation</vt:lpstr>
      <vt:lpstr>Closing Slide [hidden title]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2025-08-21T21:35:26Z</dcterms:modified>
</cp:coreProperties>
</file>