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36576000" cy="51206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30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AD122A"/>
    <a:srgbClr val="DCDDDF"/>
    <a:srgbClr val="910A29"/>
    <a:srgbClr val="850C2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5"/>
    <p:restoredTop sz="94650"/>
  </p:normalViewPr>
  <p:slideViewPr>
    <p:cSldViewPr snapToGrid="0">
      <p:cViewPr varScale="1">
        <p:scale>
          <a:sx n="21" d="100"/>
          <a:sy n="21" d="100"/>
        </p:scale>
        <p:origin x="5656" y="224"/>
      </p:cViewPr>
      <p:guideLst>
        <p:guide orient="horz"/>
        <p:guide pos="230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25DB1-FF08-C34D-B8AA-ED09C7F62465}" type="datetimeFigureOut">
              <a:rPr lang="en-US" smtClean="0"/>
              <a:t>8/18/25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E828B-6B8E-7D48-A208-43789543B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0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E828B-6B8E-7D48-A208-43789543B6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4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C837A-44E7-D054-B804-6CFB2F9CD0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0" y="8380311"/>
            <a:ext cx="27432000" cy="17827413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468A6-DD6B-4A89-3C4F-F0FE48C97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0" y="26895217"/>
            <a:ext cx="27432000" cy="12363023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0DBBE-6C44-759D-066B-5767284D5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726-35A7-CF48-86BB-C9E715E99914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48EEA-E00E-2539-C4A9-9258554F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E5B59-D0B4-0DA7-EF3D-A45955780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AA07-CA50-F745-913F-503EFBAF2F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EE40A-ECC2-B71E-C75A-9A69405E5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D9F98-2B80-1EC1-6779-A1ACB50A8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F6F84-31E1-8AAB-4664-DAA903B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CBF4-9472-344B-8692-5CC9E4D60E89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27675-D5A7-861C-7372-409F32C2D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65A41-2FA8-7990-24B2-DBD21021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38AF6-9989-6C42-B868-882381A501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0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E75B-2415-BD8C-08B0-F0FFC8411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571E0-ED42-1208-5EAC-2C3B168C7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4600" y="13631334"/>
            <a:ext cx="15544800" cy="32489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01F2B0-BDF6-60BC-6734-1291858493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516600" y="13631334"/>
            <a:ext cx="15544800" cy="324899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80073-ECEB-36D9-6392-C65554542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5490-7F31-F842-A1CE-27E9D654B3B6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C2E7B3-432F-3AD4-87C1-0294CDCC9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9EAAE-D496-68DA-71AF-66EDB73F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C8B5A-BDC2-4941-BB07-254AD635F3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2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F009C-0579-794F-D4CC-AFFAC00DA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9366" y="3413760"/>
            <a:ext cx="11796711" cy="1194816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DC896-B8B7-A99F-E7A3-41A98C05C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9564" y="3413761"/>
            <a:ext cx="18516600" cy="40348750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7037CA-3998-6CE7-329E-7FDC72F2B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9366" y="16328571"/>
            <a:ext cx="11796711" cy="27493206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0FE29-4C95-44CD-82E4-E9C92AB75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1467-8465-254C-A1B7-26EC5215C9E5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3A027-BE64-B867-824D-C09C534C6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7B1E3-DA9B-E0A5-A212-D9189E236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D0948-DF90-3943-B6B3-E73DA168B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8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920117-896C-A409-BC84-6D87A43C6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2726270"/>
            <a:ext cx="31546800" cy="9897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EFEAF-00D1-C135-8647-E3215F857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4600" y="13631334"/>
            <a:ext cx="31546800" cy="32489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D23D0-30BA-B6B2-A270-BB81C2C18A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14600" y="47460750"/>
            <a:ext cx="822960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5F7263-FDC6-8D47-A2FB-2C1EF97AABDB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9031C-D1BC-A100-C6E4-7CF40A0447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15800" y="47460750"/>
            <a:ext cx="1234440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EF025-D7B4-BDF2-5873-A00810646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1800" y="47460750"/>
            <a:ext cx="822960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254DA6-7846-504C-BEA9-32E858E39F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3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92" r:id="rId4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84944"/>
            <a:ext cx="36576000" cy="42921456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7" name="Rectangle 5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6013" y="30135094"/>
            <a:ext cx="19023012" cy="10412412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00450" y="19869735"/>
            <a:ext cx="19023013" cy="9447212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3313" y="9604375"/>
            <a:ext cx="19023012" cy="9447213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00449" y="41334057"/>
            <a:ext cx="19023011" cy="7174617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phic 6" descr="UNMC logo">
            <a:extLst>
              <a:ext uri="{FF2B5EF4-FFF2-40B4-BE49-F238E27FC236}">
                <a16:creationId xmlns:a16="http://schemas.microsoft.com/office/drawing/2014/main" id="{19983535-1494-9199-17B2-00028F914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6174" y="1593871"/>
            <a:ext cx="8532365" cy="277977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9FC4396-CB69-9AA3-70D8-5D62DD9D1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461" y="1593871"/>
            <a:ext cx="23860999" cy="23365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7500" b="1" dirty="0">
                <a:solidFill>
                  <a:schemeClr val="accent1"/>
                </a:solidFill>
                <a:latin typeface="+mj-lt"/>
              </a:rPr>
              <a:t>This will be the title for the scientific poster. It should be the first thing that draws your attention.</a:t>
            </a:r>
          </a:p>
        </p:txBody>
      </p:sp>
      <p:sp>
        <p:nvSpPr>
          <p:cNvPr id="2056" name="TextBox 5"/>
          <p:cNvSpPr txBox="1">
            <a:spLocks noChangeArrowheads="1"/>
          </p:cNvSpPr>
          <p:nvPr/>
        </p:nvSpPr>
        <p:spPr bwMode="auto">
          <a:xfrm>
            <a:off x="11462461" y="4701459"/>
            <a:ext cx="2421508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5400" dirty="0">
                <a:latin typeface="+mn-lt"/>
                <a:cs typeface="Arial" charset="0"/>
              </a:rPr>
              <a:t>Author 1, Author 2, Author 3, and any additional Authors,</a:t>
            </a:r>
          </a:p>
          <a:p>
            <a:r>
              <a:rPr lang="en-US" sz="5400" dirty="0">
                <a:latin typeface="+mn-lt"/>
                <a:cs typeface="Arial" charset="0"/>
              </a:rPr>
              <a:t>College or Department Name, </a:t>
            </a:r>
            <a:br>
              <a:rPr lang="en-US" sz="5400" dirty="0">
                <a:latin typeface="+mn-lt"/>
                <a:cs typeface="Arial" charset="0"/>
              </a:rPr>
            </a:br>
            <a:r>
              <a:rPr lang="en-US" sz="5400" dirty="0">
                <a:latin typeface="+mn-lt"/>
                <a:cs typeface="Arial" charset="0"/>
              </a:rPr>
              <a:t>University of Nebraska Medical Center, Omaha, NE 68198</a:t>
            </a:r>
          </a:p>
        </p:txBody>
      </p: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9582150"/>
            <a:ext cx="14462125" cy="12498388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22860000"/>
            <a:ext cx="14471777" cy="12311063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35866388"/>
            <a:ext cx="14368462" cy="12642286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4" name="TextBox 42"/>
          <p:cNvSpPr txBox="1">
            <a:spLocks noChangeArrowheads="1"/>
          </p:cNvSpPr>
          <p:nvPr/>
        </p:nvSpPr>
        <p:spPr bwMode="auto">
          <a:xfrm>
            <a:off x="1701799" y="10115868"/>
            <a:ext cx="13346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cs typeface="Arial" charset="0"/>
              </a:rPr>
              <a:t>Abstract</a:t>
            </a:r>
          </a:p>
        </p:txBody>
      </p:sp>
      <p:sp>
        <p:nvSpPr>
          <p:cNvPr id="2061" name="TextBox 18"/>
          <p:cNvSpPr txBox="1">
            <a:spLocks noChangeArrowheads="1"/>
          </p:cNvSpPr>
          <p:nvPr/>
        </p:nvSpPr>
        <p:spPr bwMode="auto">
          <a:xfrm>
            <a:off x="1960563" y="11219498"/>
            <a:ext cx="130873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panose="020B0604020202020204" pitchFamily="34" charset="0"/>
              </a:rPr>
              <a:t>Text goes here.</a:t>
            </a:r>
          </a:p>
        </p:txBody>
      </p:sp>
      <p:sp>
        <p:nvSpPr>
          <p:cNvPr id="2062" name="TextBox 19"/>
          <p:cNvSpPr txBox="1">
            <a:spLocks noChangeArrowheads="1"/>
          </p:cNvSpPr>
          <p:nvPr/>
        </p:nvSpPr>
        <p:spPr bwMode="auto">
          <a:xfrm>
            <a:off x="1701801" y="23402290"/>
            <a:ext cx="13346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cs typeface="Arial" charset="0"/>
              </a:rPr>
              <a:t>Introduction</a:t>
            </a:r>
          </a:p>
        </p:txBody>
      </p:sp>
      <p:sp>
        <p:nvSpPr>
          <p:cNvPr id="2063" name="TextBox 21"/>
          <p:cNvSpPr txBox="1">
            <a:spLocks noChangeArrowheads="1"/>
          </p:cNvSpPr>
          <p:nvPr/>
        </p:nvSpPr>
        <p:spPr bwMode="auto">
          <a:xfrm>
            <a:off x="2181225" y="24496395"/>
            <a:ext cx="11790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panose="020B0604020202020204" pitchFamily="34" charset="0"/>
              </a:rPr>
              <a:t>Text goes here.</a:t>
            </a:r>
          </a:p>
        </p:txBody>
      </p:sp>
      <p:sp>
        <p:nvSpPr>
          <p:cNvPr id="2069" name="TextBox 34"/>
          <p:cNvSpPr txBox="1">
            <a:spLocks noChangeArrowheads="1"/>
          </p:cNvSpPr>
          <p:nvPr/>
        </p:nvSpPr>
        <p:spPr bwMode="auto">
          <a:xfrm>
            <a:off x="1701800" y="36334815"/>
            <a:ext cx="134572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cs typeface="Arial" charset="0"/>
              </a:rPr>
              <a:t>Section Title</a:t>
            </a:r>
          </a:p>
        </p:txBody>
      </p:sp>
      <p:sp>
        <p:nvSpPr>
          <p:cNvPr id="2070" name="TextBox 35"/>
          <p:cNvSpPr txBox="1">
            <a:spLocks noChangeArrowheads="1"/>
          </p:cNvSpPr>
          <p:nvPr/>
        </p:nvSpPr>
        <p:spPr bwMode="auto">
          <a:xfrm>
            <a:off x="2054225" y="37460670"/>
            <a:ext cx="121269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panose="020B0604020202020204" pitchFamily="34" charset="0"/>
              </a:rPr>
              <a:t>Text goes here.</a:t>
            </a:r>
          </a:p>
        </p:txBody>
      </p:sp>
      <p:sp>
        <p:nvSpPr>
          <p:cNvPr id="2068" name="TextBox 28"/>
          <p:cNvSpPr txBox="1">
            <a:spLocks noChangeArrowheads="1"/>
          </p:cNvSpPr>
          <p:nvPr/>
        </p:nvSpPr>
        <p:spPr bwMode="auto">
          <a:xfrm>
            <a:off x="17233900" y="10115868"/>
            <a:ext cx="173466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cs typeface="Arial" charset="0"/>
              </a:rPr>
              <a:t>Section Title</a:t>
            </a:r>
          </a:p>
        </p:txBody>
      </p:sp>
      <p:pic>
        <p:nvPicPr>
          <p:cNvPr id="2076" name="Picture 49" descr="bar graph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5" t="1366" b="63100"/>
          <a:stretch>
            <a:fillRect/>
          </a:stretch>
        </p:blipFill>
        <p:spPr bwMode="auto">
          <a:xfrm>
            <a:off x="16413163" y="12082689"/>
            <a:ext cx="6080125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" name="Picture 50" descr="line graph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0" r="50000" b="31248"/>
          <a:stretch>
            <a:fillRect/>
          </a:stretch>
        </p:blipFill>
        <p:spPr bwMode="auto">
          <a:xfrm>
            <a:off x="23185438" y="12017375"/>
            <a:ext cx="6048375" cy="439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8" name="Picture 51" descr="Piechar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5" t="64714" r="32133" b="-1863"/>
          <a:stretch>
            <a:fillRect/>
          </a:stretch>
        </p:blipFill>
        <p:spPr bwMode="auto">
          <a:xfrm>
            <a:off x="29895800" y="11822113"/>
            <a:ext cx="4395788" cy="449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" name="TextBox 52"/>
          <p:cNvSpPr txBox="1">
            <a:spLocks noChangeArrowheads="1"/>
          </p:cNvSpPr>
          <p:nvPr/>
        </p:nvSpPr>
        <p:spPr bwMode="auto">
          <a:xfrm>
            <a:off x="17232313" y="16605250"/>
            <a:ext cx="171148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panose="020B0604020202020204" pitchFamily="34" charset="0"/>
              </a:rPr>
              <a:t>Text goes here.</a:t>
            </a:r>
          </a:p>
        </p:txBody>
      </p:sp>
      <p:sp>
        <p:nvSpPr>
          <p:cNvPr id="2066" name="TextBox 24"/>
          <p:cNvSpPr txBox="1">
            <a:spLocks noChangeArrowheads="1"/>
          </p:cNvSpPr>
          <p:nvPr/>
        </p:nvSpPr>
        <p:spPr bwMode="auto">
          <a:xfrm>
            <a:off x="17233900" y="20262482"/>
            <a:ext cx="171418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cs typeface="Arial" charset="0"/>
              </a:rPr>
              <a:t>Section Title</a:t>
            </a:r>
          </a:p>
        </p:txBody>
      </p:sp>
      <p:pic>
        <p:nvPicPr>
          <p:cNvPr id="2083" name="Picture 58" descr="Example image of molecul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313" y="21400402"/>
            <a:ext cx="5799138" cy="692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3" name="TextBox 40"/>
          <p:cNvSpPr txBox="1">
            <a:spLocks noChangeArrowheads="1"/>
          </p:cNvSpPr>
          <p:nvPr/>
        </p:nvSpPr>
        <p:spPr bwMode="auto">
          <a:xfrm>
            <a:off x="23665740" y="21619895"/>
            <a:ext cx="109147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charset="0"/>
              </a:rPr>
              <a:t>Text goes here.</a:t>
            </a:r>
          </a:p>
        </p:txBody>
      </p:sp>
      <p:sp>
        <p:nvSpPr>
          <p:cNvPr id="2064" name="TextBox 22"/>
          <p:cNvSpPr txBox="1">
            <a:spLocks noChangeArrowheads="1"/>
          </p:cNvSpPr>
          <p:nvPr/>
        </p:nvSpPr>
        <p:spPr bwMode="auto">
          <a:xfrm>
            <a:off x="17052924" y="30605311"/>
            <a:ext cx="175275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cs typeface="Arial" charset="0"/>
              </a:rPr>
              <a:t>Conclusion / Discussion</a:t>
            </a:r>
          </a:p>
        </p:txBody>
      </p:sp>
      <p:sp>
        <p:nvSpPr>
          <p:cNvPr id="2067" name="TextBox 25"/>
          <p:cNvSpPr txBox="1">
            <a:spLocks noChangeArrowheads="1"/>
          </p:cNvSpPr>
          <p:nvPr/>
        </p:nvSpPr>
        <p:spPr bwMode="auto">
          <a:xfrm>
            <a:off x="17097375" y="31901364"/>
            <a:ext cx="171942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panose="020B0604020202020204" pitchFamily="34" charset="0"/>
              </a:rPr>
              <a:t>Text goes here.</a:t>
            </a:r>
          </a:p>
        </p:txBody>
      </p:sp>
      <p:sp>
        <p:nvSpPr>
          <p:cNvPr id="2071" name="TextBox 36"/>
          <p:cNvSpPr txBox="1">
            <a:spLocks noChangeArrowheads="1"/>
          </p:cNvSpPr>
          <p:nvPr/>
        </p:nvSpPr>
        <p:spPr bwMode="auto">
          <a:xfrm>
            <a:off x="17052924" y="41769668"/>
            <a:ext cx="175275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cs typeface="Arial" charset="0"/>
              </a:rPr>
              <a:t>References / Acknowledgements</a:t>
            </a:r>
          </a:p>
        </p:txBody>
      </p:sp>
      <p:sp>
        <p:nvSpPr>
          <p:cNvPr id="2072" name="TextBox 37"/>
          <p:cNvSpPr txBox="1">
            <a:spLocks noChangeArrowheads="1"/>
          </p:cNvSpPr>
          <p:nvPr/>
        </p:nvSpPr>
        <p:spPr bwMode="auto">
          <a:xfrm>
            <a:off x="17156112" y="43065384"/>
            <a:ext cx="171354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latin typeface="+mn-lt"/>
                <a:cs typeface="Arial" panose="020B0604020202020204" pitchFamily="34" charset="0"/>
              </a:rPr>
              <a:t>Text goes here.</a:t>
            </a:r>
          </a:p>
        </p:txBody>
      </p:sp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0486061" y="1583651"/>
            <a:ext cx="0" cy="5368877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Graphic 9" descr="UNMC logo">
            <a:extLst>
              <a:ext uri="{FF2B5EF4-FFF2-40B4-BE49-F238E27FC236}">
                <a16:creationId xmlns:a16="http://schemas.microsoft.com/office/drawing/2014/main" id="{491E9CC7-6C0F-2488-7C04-EA3245C9F3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558660" y="49321626"/>
            <a:ext cx="2764800" cy="11114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758</TotalTime>
  <Words>94</Words>
  <Application>Microsoft Macintosh PowerPoint</Application>
  <PresentationFormat>Custom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UNMC-Theme</vt:lpstr>
      <vt:lpstr>This will be the title for the scientific poster. It should be the first thing that draws your attention.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43</cp:revision>
  <dcterms:created xsi:type="dcterms:W3CDTF">2010-12-02T21:51:59Z</dcterms:created>
  <dcterms:modified xsi:type="dcterms:W3CDTF">2025-08-18T21:51:48Z</dcterms:modified>
</cp:coreProperties>
</file>