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38404800" cy="384048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DDDF"/>
    <a:srgbClr val="AD122A"/>
    <a:srgbClr val="005E6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261" autoAdjust="0"/>
    <p:restoredTop sz="94660"/>
  </p:normalViewPr>
  <p:slideViewPr>
    <p:cSldViewPr snapToGrid="0">
      <p:cViewPr>
        <p:scale>
          <a:sx n="30" d="100"/>
          <a:sy n="30" d="100"/>
        </p:scale>
        <p:origin x="2088" y="1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media/image3.jpeg>
</file>

<file path=ppt/media/image4.png>
</file>

<file path=ppt/media/image5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1F7B1-4C35-BA87-1D74-E0D3649E0ED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800600" y="6285233"/>
            <a:ext cx="28803600" cy="13370560"/>
          </a:xfrm>
        </p:spPr>
        <p:txBody>
          <a:bodyPr anchor="b"/>
          <a:lstStyle>
            <a:lvl1pPr algn="ctr">
              <a:defRPr sz="189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225D6AD-9225-1229-5578-5A0DDD13F21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800600" y="20171413"/>
            <a:ext cx="28803600" cy="9272267"/>
          </a:xfrm>
        </p:spPr>
        <p:txBody>
          <a:bodyPr/>
          <a:lstStyle>
            <a:lvl1pPr marL="0" indent="0" algn="ctr">
              <a:buNone/>
              <a:defRPr sz="7560"/>
            </a:lvl1pPr>
            <a:lvl2pPr marL="1440180" indent="0" algn="ctr">
              <a:buNone/>
              <a:defRPr sz="6300"/>
            </a:lvl2pPr>
            <a:lvl3pPr marL="2880360" indent="0" algn="ctr">
              <a:buNone/>
              <a:defRPr sz="5670"/>
            </a:lvl3pPr>
            <a:lvl4pPr marL="4320540" indent="0" algn="ctr">
              <a:buNone/>
              <a:defRPr sz="5040"/>
            </a:lvl4pPr>
            <a:lvl5pPr marL="5760720" indent="0" algn="ctr">
              <a:buNone/>
              <a:defRPr sz="5040"/>
            </a:lvl5pPr>
            <a:lvl6pPr marL="7200900" indent="0" algn="ctr">
              <a:buNone/>
              <a:defRPr sz="5040"/>
            </a:lvl6pPr>
            <a:lvl7pPr marL="8641080" indent="0" algn="ctr">
              <a:buNone/>
              <a:defRPr sz="5040"/>
            </a:lvl7pPr>
            <a:lvl8pPr marL="10081260" indent="0" algn="ctr">
              <a:buNone/>
              <a:defRPr sz="5040"/>
            </a:lvl8pPr>
            <a:lvl9pPr marL="11521440" indent="0" algn="ctr">
              <a:buNone/>
              <a:defRPr sz="504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E3AEFA0-0607-D8AA-252C-4F818F92AF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7530A91-3DD3-4D16-8E08-CF0579727EF8}" type="datetimeFigureOut">
              <a:rPr lang="en-US" smtClean="0"/>
              <a:pPr/>
              <a:t>8/10/25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70B636D-A2E3-DC21-427D-A185EC1412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B9C0D0-B5D1-8DBE-A96C-C8C3AC0F0F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A9343C96-334E-4AE2-A81C-25A7D31C7EF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1578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2394AE-F2BB-ACBF-5B08-C88A2CE50C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E22326-D882-8462-FE6E-18A142385FE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4045B2C-6668-C098-2933-652F21DEBE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530A91-3DD3-4D16-8E08-CF0579727EF8}" type="datetimeFigureOut">
              <a:rPr lang="en-US" smtClean="0"/>
              <a:t>8/10/25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C255676-C5B2-AA50-ADD5-F63BBB9F4D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31B390-2798-4EBF-1120-F8858E0F80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96-334E-4AE2-A81C-25A7D31C7E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72750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377BD78-DE53-FB01-A14A-357DDAAC66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40330" y="2044703"/>
            <a:ext cx="33124140" cy="742315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3793B99-D811-2D06-387A-DE57008E8C6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640330" y="10223500"/>
            <a:ext cx="33124140" cy="2436749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F1AF65E-C190-50DE-A6DF-983F342566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2640330" y="35595563"/>
            <a:ext cx="8641080" cy="2044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780">
                <a:solidFill>
                  <a:schemeClr val="tx1">
                    <a:tint val="82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7530A91-3DD3-4D16-8E08-CF0579727EF8}" type="datetimeFigureOut">
              <a:rPr lang="en-US" smtClean="0"/>
              <a:pPr/>
              <a:t>8/10/25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326AE6-54AC-55E9-700A-B35E2FE5F56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12721590" y="35595563"/>
            <a:ext cx="12961620" cy="2044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780">
                <a:solidFill>
                  <a:schemeClr val="tx1">
                    <a:tint val="82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AE0D04-9A61-85B0-44FC-A9D130272BD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27123390" y="35595563"/>
            <a:ext cx="8641080" cy="2044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780">
                <a:solidFill>
                  <a:schemeClr val="tx1">
                    <a:tint val="82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A9343C96-334E-4AE2-A81C-25A7D31C7EF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47095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</p:sldLayoutIdLst>
  <p:txStyles>
    <p:titleStyle>
      <a:lvl1pPr algn="l" defTabSz="2880360" rtl="0" eaLnBrk="1" latinLnBrk="0" hangingPunct="1">
        <a:lnSpc>
          <a:spcPct val="90000"/>
        </a:lnSpc>
        <a:spcBef>
          <a:spcPct val="0"/>
        </a:spcBef>
        <a:buNone/>
        <a:defRPr sz="13860" kern="1200">
          <a:solidFill>
            <a:schemeClr val="tx2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720090" indent="-720090" algn="l" defTabSz="2880360" rtl="0" eaLnBrk="1" latinLnBrk="0" hangingPunct="1">
        <a:lnSpc>
          <a:spcPct val="90000"/>
        </a:lnSpc>
        <a:spcBef>
          <a:spcPts val="3150"/>
        </a:spcBef>
        <a:buFont typeface="Arial" panose="020B0604020202020204" pitchFamily="34" charset="0"/>
        <a:buChar char="•"/>
        <a:defRPr sz="882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2160270" indent="-720090" algn="l" defTabSz="2880360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756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3600450" indent="-720090" algn="l" defTabSz="2880360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63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5040630" indent="-720090" algn="l" defTabSz="2880360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7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6480810" indent="-720090" algn="l" defTabSz="2880360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7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7920990" indent="-720090" algn="l" defTabSz="2880360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70" kern="1200">
          <a:solidFill>
            <a:schemeClr val="tx1"/>
          </a:solidFill>
          <a:latin typeface="+mn-lt"/>
          <a:ea typeface="+mn-ea"/>
          <a:cs typeface="+mn-cs"/>
        </a:defRPr>
      </a:lvl6pPr>
      <a:lvl7pPr marL="9361170" indent="-720090" algn="l" defTabSz="2880360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70" kern="1200">
          <a:solidFill>
            <a:schemeClr val="tx1"/>
          </a:solidFill>
          <a:latin typeface="+mn-lt"/>
          <a:ea typeface="+mn-ea"/>
          <a:cs typeface="+mn-cs"/>
        </a:defRPr>
      </a:lvl7pPr>
      <a:lvl8pPr marL="10801350" indent="-720090" algn="l" defTabSz="2880360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70" kern="1200">
          <a:solidFill>
            <a:schemeClr val="tx1"/>
          </a:solidFill>
          <a:latin typeface="+mn-lt"/>
          <a:ea typeface="+mn-ea"/>
          <a:cs typeface="+mn-cs"/>
        </a:defRPr>
      </a:lvl8pPr>
      <a:lvl9pPr marL="12241530" indent="-720090" algn="l" defTabSz="2880360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7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880360" rtl="0" eaLnBrk="1" latinLnBrk="0" hangingPunct="1">
        <a:defRPr sz="5670" kern="1200">
          <a:solidFill>
            <a:schemeClr val="tx1"/>
          </a:solidFill>
          <a:latin typeface="+mn-lt"/>
          <a:ea typeface="+mn-ea"/>
          <a:cs typeface="+mn-cs"/>
        </a:defRPr>
      </a:lvl1pPr>
      <a:lvl2pPr marL="1440180" algn="l" defTabSz="2880360" rtl="0" eaLnBrk="1" latinLnBrk="0" hangingPunct="1">
        <a:defRPr sz="5670" kern="1200">
          <a:solidFill>
            <a:schemeClr val="tx1"/>
          </a:solidFill>
          <a:latin typeface="+mn-lt"/>
          <a:ea typeface="+mn-ea"/>
          <a:cs typeface="+mn-cs"/>
        </a:defRPr>
      </a:lvl2pPr>
      <a:lvl3pPr marL="2880360" algn="l" defTabSz="2880360" rtl="0" eaLnBrk="1" latinLnBrk="0" hangingPunct="1">
        <a:defRPr sz="5670" kern="1200">
          <a:solidFill>
            <a:schemeClr val="tx1"/>
          </a:solidFill>
          <a:latin typeface="+mn-lt"/>
          <a:ea typeface="+mn-ea"/>
          <a:cs typeface="+mn-cs"/>
        </a:defRPr>
      </a:lvl3pPr>
      <a:lvl4pPr marL="4320540" algn="l" defTabSz="2880360" rtl="0" eaLnBrk="1" latinLnBrk="0" hangingPunct="1">
        <a:defRPr sz="5670" kern="1200">
          <a:solidFill>
            <a:schemeClr val="tx1"/>
          </a:solidFill>
          <a:latin typeface="+mn-lt"/>
          <a:ea typeface="+mn-ea"/>
          <a:cs typeface="+mn-cs"/>
        </a:defRPr>
      </a:lvl4pPr>
      <a:lvl5pPr marL="5760720" algn="l" defTabSz="2880360" rtl="0" eaLnBrk="1" latinLnBrk="0" hangingPunct="1">
        <a:defRPr sz="5670" kern="1200">
          <a:solidFill>
            <a:schemeClr val="tx1"/>
          </a:solidFill>
          <a:latin typeface="+mn-lt"/>
          <a:ea typeface="+mn-ea"/>
          <a:cs typeface="+mn-cs"/>
        </a:defRPr>
      </a:lvl5pPr>
      <a:lvl6pPr marL="7200900" algn="l" defTabSz="2880360" rtl="0" eaLnBrk="1" latinLnBrk="0" hangingPunct="1">
        <a:defRPr sz="5670" kern="1200">
          <a:solidFill>
            <a:schemeClr val="tx1"/>
          </a:solidFill>
          <a:latin typeface="+mn-lt"/>
          <a:ea typeface="+mn-ea"/>
          <a:cs typeface="+mn-cs"/>
        </a:defRPr>
      </a:lvl6pPr>
      <a:lvl7pPr marL="8641080" algn="l" defTabSz="2880360" rtl="0" eaLnBrk="1" latinLnBrk="0" hangingPunct="1">
        <a:defRPr sz="5670" kern="1200">
          <a:solidFill>
            <a:schemeClr val="tx1"/>
          </a:solidFill>
          <a:latin typeface="+mn-lt"/>
          <a:ea typeface="+mn-ea"/>
          <a:cs typeface="+mn-cs"/>
        </a:defRPr>
      </a:lvl7pPr>
      <a:lvl8pPr marL="10081260" algn="l" defTabSz="2880360" rtl="0" eaLnBrk="1" latinLnBrk="0" hangingPunct="1">
        <a:defRPr sz="5670" kern="1200">
          <a:solidFill>
            <a:schemeClr val="tx1"/>
          </a:solidFill>
          <a:latin typeface="+mn-lt"/>
          <a:ea typeface="+mn-ea"/>
          <a:cs typeface="+mn-cs"/>
        </a:defRPr>
      </a:lvl8pPr>
      <a:lvl9pPr marL="11521440" algn="l" defTabSz="2880360" rtl="0" eaLnBrk="1" latinLnBrk="0" hangingPunct="1">
        <a:defRPr sz="567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5.svg"/><Relationship Id="rId5" Type="http://schemas.openxmlformats.org/officeDocument/2006/relationships/image" Target="../media/image4.png"/><Relationship Id="rId4" Type="http://schemas.openxmlformats.org/officeDocument/2006/relationships/image" Target="../media/image3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6374408"/>
            <a:ext cx="38404800" cy="32030392"/>
          </a:xfrm>
          <a:prstGeom prst="rect">
            <a:avLst/>
          </a:prstGeom>
          <a:solidFill>
            <a:srgbClr val="DCDDDF"/>
          </a:solidFill>
          <a:ln w="0">
            <a:solidFill>
              <a:srgbClr val="D4D6D6">
                <a:alpha val="0"/>
              </a:srgbClr>
            </a:solidFill>
            <a:round/>
            <a:headEnd/>
            <a:tailEnd/>
          </a:ln>
          <a:effectLst>
            <a:outerShdw blurRad="635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/>
          <a:p>
            <a:pPr algn="ctr" defTabSz="2194554">
              <a:defRPr/>
            </a:pPr>
            <a:endParaRPr lang="en-US" sz="6350">
              <a:solidFill>
                <a:schemeClr val="lt1"/>
              </a:solidFill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53BF1B61-9D64-5A0E-2D10-0583534F0FF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ChangeArrowheads="1"/>
          </p:cNvSpPr>
          <p:nvPr/>
        </p:nvSpPr>
        <p:spPr bwMode="auto">
          <a:xfrm>
            <a:off x="785737" y="27468462"/>
            <a:ext cx="17987706" cy="10040117"/>
          </a:xfrm>
          <a:prstGeom prst="rect">
            <a:avLst/>
          </a:prstGeom>
          <a:solidFill>
            <a:srgbClr val="FFFFFF"/>
          </a:solidFill>
          <a:ln w="25400">
            <a:solidFill>
              <a:srgbClr val="AD122A"/>
            </a:solidFill>
            <a:round/>
            <a:headEnd/>
            <a:tailEnd/>
          </a:ln>
          <a:effectLst>
            <a:outerShdw blurRad="635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/>
          <a:p>
            <a:pPr algn="ctr" defTabSz="2194554">
              <a:defRPr/>
            </a:pPr>
            <a:endParaRPr lang="en-US" sz="6350" dirty="0">
              <a:solidFill>
                <a:schemeClr val="lt1"/>
              </a:solidFill>
            </a:endParaRPr>
          </a:p>
        </p:txBody>
      </p:sp>
      <p:pic>
        <p:nvPicPr>
          <p:cNvPr id="32" name="Graphic 31" descr="UNMC logo">
            <a:extLst>
              <a:ext uri="{FF2B5EF4-FFF2-40B4-BE49-F238E27FC236}">
                <a16:creationId xmlns:a16="http://schemas.microsoft.com/office/drawing/2014/main" id="{AD6FEDF8-1AB1-4EB9-162F-FEF65852C5F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973065" y="1388259"/>
            <a:ext cx="6904479" cy="2249423"/>
          </a:xfrm>
          <a:prstGeom prst="rect">
            <a:avLst/>
          </a:prstGeom>
        </p:spPr>
      </p:pic>
      <p:sp>
        <p:nvSpPr>
          <p:cNvPr id="13" name="Title 12">
            <a:extLst>
              <a:ext uri="{FF2B5EF4-FFF2-40B4-BE49-F238E27FC236}">
                <a16:creationId xmlns:a16="http://schemas.microsoft.com/office/drawing/2014/main" id="{CFAF997A-28EA-F46B-F4BE-B3829835CB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40237" y="769295"/>
            <a:ext cx="27891487" cy="2940292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7200" b="1" dirty="0">
                <a:solidFill>
                  <a:schemeClr val="accent1"/>
                </a:solidFill>
              </a:rPr>
              <a:t>This will be the title for the scientific poster. </a:t>
            </a:r>
            <a:br>
              <a:rPr lang="en-US" sz="7200" b="1" dirty="0">
                <a:solidFill>
                  <a:schemeClr val="accent1"/>
                </a:solidFill>
              </a:rPr>
            </a:br>
            <a:r>
              <a:rPr lang="en-US" sz="7200" b="1" dirty="0">
                <a:solidFill>
                  <a:schemeClr val="accent1"/>
                </a:solidFill>
              </a:rPr>
              <a:t>It should be the first thing that draws your attention.</a:t>
            </a:r>
          </a:p>
        </p:txBody>
      </p:sp>
      <p:sp>
        <p:nvSpPr>
          <p:cNvPr id="5" name="TextBox 5"/>
          <p:cNvSpPr txBox="1">
            <a:spLocks noChangeArrowheads="1"/>
          </p:cNvSpPr>
          <p:nvPr/>
        </p:nvSpPr>
        <p:spPr bwMode="auto">
          <a:xfrm>
            <a:off x="9589247" y="3768527"/>
            <a:ext cx="27591871" cy="14388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r>
              <a:rPr lang="en-US" sz="4400" dirty="0">
                <a:cs typeface="Arial" charset="0"/>
              </a:rPr>
              <a:t>Author 1, Author 2, Author 3, and any additional Authors,</a:t>
            </a:r>
          </a:p>
          <a:p>
            <a:r>
              <a:rPr lang="en-US" sz="4400" dirty="0">
                <a:cs typeface="Arial" charset="0"/>
              </a:rPr>
              <a:t>College or Department Name, University of Nebraska Medical Center, Omaha, NE 68198</a:t>
            </a:r>
          </a:p>
        </p:txBody>
      </p:sp>
      <p:cxnSp>
        <p:nvCxnSpPr>
          <p:cNvPr id="6" name="Straight Connector 5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>
            <a:off x="8654480" y="1030853"/>
            <a:ext cx="0" cy="429962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Rectangle 7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ChangeArrowheads="1"/>
          </p:cNvSpPr>
          <p:nvPr/>
        </p:nvSpPr>
        <p:spPr bwMode="auto">
          <a:xfrm>
            <a:off x="785737" y="7209235"/>
            <a:ext cx="17987706" cy="9277549"/>
          </a:xfrm>
          <a:prstGeom prst="rect">
            <a:avLst/>
          </a:prstGeom>
          <a:solidFill>
            <a:schemeClr val="bg1"/>
          </a:solidFill>
          <a:ln w="25400">
            <a:solidFill>
              <a:srgbClr val="AD122A"/>
            </a:solidFill>
            <a:round/>
            <a:headEnd/>
            <a:tailEnd/>
          </a:ln>
          <a:effectLst>
            <a:outerShdw blurRad="635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/>
          <a:p>
            <a:pPr algn="ctr" defTabSz="2194554">
              <a:defRPr/>
            </a:pPr>
            <a:endParaRPr lang="en-US" sz="6350">
              <a:solidFill>
                <a:srgbClr val="C00000"/>
              </a:solidFill>
            </a:endParaRPr>
          </a:p>
        </p:txBody>
      </p:sp>
      <p:sp>
        <p:nvSpPr>
          <p:cNvPr id="9" name="Rectangle 8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ChangeArrowheads="1"/>
          </p:cNvSpPr>
          <p:nvPr/>
        </p:nvSpPr>
        <p:spPr bwMode="auto">
          <a:xfrm>
            <a:off x="19571278" y="7209235"/>
            <a:ext cx="17987706" cy="10819407"/>
          </a:xfrm>
          <a:prstGeom prst="rect">
            <a:avLst/>
          </a:prstGeom>
          <a:solidFill>
            <a:srgbClr val="FFFFFF"/>
          </a:solidFill>
          <a:ln w="25400">
            <a:solidFill>
              <a:srgbClr val="AD122A"/>
            </a:solidFill>
            <a:round/>
            <a:headEnd/>
            <a:tailEnd/>
          </a:ln>
          <a:effectLst>
            <a:outerShdw blurRad="635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/>
          <a:p>
            <a:pPr algn="ctr" defTabSz="2194554">
              <a:defRPr/>
            </a:pPr>
            <a:endParaRPr lang="en-US" sz="6350">
              <a:solidFill>
                <a:schemeClr val="lt1"/>
              </a:solidFill>
            </a:endParaRPr>
          </a:p>
        </p:txBody>
      </p:sp>
      <p:sp>
        <p:nvSpPr>
          <p:cNvPr id="10" name="Rectangle 9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ChangeArrowheads="1"/>
          </p:cNvSpPr>
          <p:nvPr/>
        </p:nvSpPr>
        <p:spPr bwMode="auto">
          <a:xfrm>
            <a:off x="785737" y="17364343"/>
            <a:ext cx="17987706" cy="9277550"/>
          </a:xfrm>
          <a:prstGeom prst="rect">
            <a:avLst/>
          </a:prstGeom>
          <a:solidFill>
            <a:srgbClr val="FFFFFF"/>
          </a:solidFill>
          <a:ln w="25400">
            <a:solidFill>
              <a:srgbClr val="AD122A"/>
            </a:solidFill>
            <a:round/>
            <a:headEnd/>
            <a:tailEnd/>
          </a:ln>
          <a:effectLst>
            <a:outerShdw blurRad="635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/>
          <a:p>
            <a:pPr algn="ctr" defTabSz="2194554">
              <a:defRPr/>
            </a:pPr>
            <a:endParaRPr lang="en-US" sz="6350" dirty="0">
              <a:solidFill>
                <a:schemeClr val="lt1"/>
              </a:solidFill>
            </a:endParaRPr>
          </a:p>
        </p:txBody>
      </p:sp>
      <p:sp>
        <p:nvSpPr>
          <p:cNvPr id="26" name="TextBox 42"/>
          <p:cNvSpPr txBox="1">
            <a:spLocks noChangeArrowheads="1"/>
          </p:cNvSpPr>
          <p:nvPr/>
        </p:nvSpPr>
        <p:spPr bwMode="auto">
          <a:xfrm>
            <a:off x="1696961" y="7627819"/>
            <a:ext cx="16295524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/>
            <a:r>
              <a:rPr lang="en-US" sz="5400" b="1" dirty="0">
                <a:solidFill>
                  <a:srgbClr val="AD122A"/>
                </a:solidFill>
                <a:cs typeface="Arial" charset="0"/>
              </a:rPr>
              <a:t>Abstract</a:t>
            </a:r>
          </a:p>
        </p:txBody>
      </p:sp>
      <p:sp>
        <p:nvSpPr>
          <p:cNvPr id="14" name="TextBox 18"/>
          <p:cNvSpPr txBox="1">
            <a:spLocks noChangeArrowheads="1"/>
          </p:cNvSpPr>
          <p:nvPr/>
        </p:nvSpPr>
        <p:spPr bwMode="auto">
          <a:xfrm>
            <a:off x="1563611" y="8705731"/>
            <a:ext cx="16587230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r>
              <a:rPr lang="en-US" sz="3600" dirty="0">
                <a:cs typeface="Arial" charset="0"/>
              </a:rPr>
              <a:t>Text goes here.</a:t>
            </a:r>
          </a:p>
        </p:txBody>
      </p:sp>
      <p:sp>
        <p:nvSpPr>
          <p:cNvPr id="15" name="TextBox 19"/>
          <p:cNvSpPr txBox="1">
            <a:spLocks noChangeArrowheads="1"/>
          </p:cNvSpPr>
          <p:nvPr/>
        </p:nvSpPr>
        <p:spPr bwMode="auto">
          <a:xfrm>
            <a:off x="1563611" y="17848449"/>
            <a:ext cx="16428874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/>
            <a:r>
              <a:rPr lang="en-US" sz="5400" b="1" dirty="0">
                <a:solidFill>
                  <a:srgbClr val="AD122A"/>
                </a:solidFill>
                <a:cs typeface="Arial" charset="0"/>
              </a:rPr>
              <a:t>Introduction</a:t>
            </a:r>
          </a:p>
        </p:txBody>
      </p:sp>
      <p:sp>
        <p:nvSpPr>
          <p:cNvPr id="17" name="TextBox 21"/>
          <p:cNvSpPr txBox="1">
            <a:spLocks noChangeArrowheads="1"/>
          </p:cNvSpPr>
          <p:nvPr/>
        </p:nvSpPr>
        <p:spPr bwMode="auto">
          <a:xfrm>
            <a:off x="1563611" y="18904552"/>
            <a:ext cx="16587230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r>
              <a:rPr lang="en-US" sz="3600" dirty="0">
                <a:cs typeface="Arial" charset="0"/>
              </a:rPr>
              <a:t>Text goes here.</a:t>
            </a:r>
          </a:p>
        </p:txBody>
      </p:sp>
      <p:sp>
        <p:nvSpPr>
          <p:cNvPr id="21" name="TextBox 19">
            <a:extLst>
              <a:ext uri="{FF2B5EF4-FFF2-40B4-BE49-F238E27FC236}">
                <a16:creationId xmlns:a16="http://schemas.microsoft.com/office/drawing/2014/main" id="{E2BFD7C7-C057-5C58-0DD4-10ABCDEAA76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63610" y="27952568"/>
            <a:ext cx="16428875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/>
            <a:r>
              <a:rPr lang="en-US" sz="5400" b="1" dirty="0">
                <a:solidFill>
                  <a:srgbClr val="AD122A"/>
                </a:solidFill>
                <a:cs typeface="Arial" charset="0"/>
              </a:rPr>
              <a:t>Section Title</a:t>
            </a:r>
          </a:p>
        </p:txBody>
      </p:sp>
      <p:sp>
        <p:nvSpPr>
          <p:cNvPr id="27" name="TextBox 21">
            <a:extLst>
              <a:ext uri="{FF2B5EF4-FFF2-40B4-BE49-F238E27FC236}">
                <a16:creationId xmlns:a16="http://schemas.microsoft.com/office/drawing/2014/main" id="{EB3C23B4-53FF-84FF-BCC0-E1416103E88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63611" y="29008672"/>
            <a:ext cx="16587230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r>
              <a:rPr lang="en-US" sz="3600" dirty="0">
                <a:cs typeface="Arial" charset="0"/>
              </a:rPr>
              <a:t>Text goes here.</a:t>
            </a:r>
          </a:p>
        </p:txBody>
      </p:sp>
      <p:sp>
        <p:nvSpPr>
          <p:cNvPr id="18" name="TextBox 22"/>
          <p:cNvSpPr txBox="1">
            <a:spLocks noChangeArrowheads="1"/>
          </p:cNvSpPr>
          <p:nvPr/>
        </p:nvSpPr>
        <p:spPr bwMode="auto">
          <a:xfrm>
            <a:off x="20097733" y="7617619"/>
            <a:ext cx="16840423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/>
            <a:r>
              <a:rPr lang="en-US" sz="5400" b="1" dirty="0">
                <a:solidFill>
                  <a:srgbClr val="AD122A"/>
                </a:solidFill>
                <a:cs typeface="Arial" charset="0"/>
              </a:rPr>
              <a:t>Section Title</a:t>
            </a:r>
          </a:p>
        </p:txBody>
      </p:sp>
      <p:pic>
        <p:nvPicPr>
          <p:cNvPr id="23" name="Picture 38" descr="Molecules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722811" y="8773319"/>
            <a:ext cx="6952581" cy="83029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5" name="TextBox 40"/>
          <p:cNvSpPr txBox="1">
            <a:spLocks noChangeArrowheads="1"/>
          </p:cNvSpPr>
          <p:nvPr/>
        </p:nvSpPr>
        <p:spPr bwMode="auto">
          <a:xfrm>
            <a:off x="28026360" y="8943085"/>
            <a:ext cx="8779583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r>
              <a:rPr lang="en-US" sz="3600" dirty="0">
                <a:cs typeface="Arial" charset="0"/>
              </a:rPr>
              <a:t>Text goes here.</a:t>
            </a:r>
          </a:p>
        </p:txBody>
      </p:sp>
      <p:sp>
        <p:nvSpPr>
          <p:cNvPr id="34" name="Rectangle 33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ChangeArrowheads="1"/>
          </p:cNvSpPr>
          <p:nvPr/>
        </p:nvSpPr>
        <p:spPr bwMode="auto">
          <a:xfrm>
            <a:off x="19597997" y="18863469"/>
            <a:ext cx="17960987" cy="9862622"/>
          </a:xfrm>
          <a:prstGeom prst="rect">
            <a:avLst/>
          </a:prstGeom>
          <a:solidFill>
            <a:srgbClr val="FFFFFF"/>
          </a:solidFill>
          <a:ln w="25400">
            <a:solidFill>
              <a:srgbClr val="AD122A"/>
            </a:solidFill>
            <a:round/>
            <a:headEnd/>
            <a:tailEnd/>
          </a:ln>
          <a:effectLst>
            <a:outerShdw blurRad="635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/>
          <a:p>
            <a:pPr algn="ctr" defTabSz="2194554">
              <a:defRPr/>
            </a:pPr>
            <a:endParaRPr lang="en-US" sz="6350">
              <a:solidFill>
                <a:schemeClr val="lt1"/>
              </a:solidFill>
            </a:endParaRPr>
          </a:p>
        </p:txBody>
      </p:sp>
      <p:sp>
        <p:nvSpPr>
          <p:cNvPr id="35" name="Rectangle 34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ChangeArrowheads="1"/>
          </p:cNvSpPr>
          <p:nvPr/>
        </p:nvSpPr>
        <p:spPr bwMode="auto">
          <a:xfrm>
            <a:off x="19597997" y="29548332"/>
            <a:ext cx="17960987" cy="6553366"/>
          </a:xfrm>
          <a:prstGeom prst="rect">
            <a:avLst/>
          </a:prstGeom>
          <a:solidFill>
            <a:srgbClr val="FFFFFF"/>
          </a:solidFill>
          <a:ln w="25400">
            <a:solidFill>
              <a:srgbClr val="AD122A"/>
            </a:solidFill>
            <a:round/>
            <a:headEnd/>
            <a:tailEnd/>
          </a:ln>
          <a:effectLst>
            <a:outerShdw blurRad="63500" dist="23000" dir="5400000" rotWithShape="0">
              <a:srgbClr val="000000">
                <a:alpha val="34999"/>
              </a:srgbClr>
            </a:outerShdw>
          </a:effectLst>
        </p:spPr>
        <p:txBody>
          <a:bodyPr anchor="ctr"/>
          <a:lstStyle/>
          <a:p>
            <a:pPr algn="ctr" defTabSz="2194554">
              <a:defRPr/>
            </a:pPr>
            <a:endParaRPr lang="en-US" sz="6350" dirty="0">
              <a:solidFill>
                <a:schemeClr val="lt1"/>
              </a:solidFill>
            </a:endParaRPr>
          </a:p>
        </p:txBody>
      </p:sp>
      <p:sp>
        <p:nvSpPr>
          <p:cNvPr id="36" name="TextBox 34"/>
          <p:cNvSpPr txBox="1">
            <a:spLocks noChangeArrowheads="1"/>
          </p:cNvSpPr>
          <p:nvPr/>
        </p:nvSpPr>
        <p:spPr bwMode="auto">
          <a:xfrm>
            <a:off x="20163346" y="19178786"/>
            <a:ext cx="16642597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/>
            <a:r>
              <a:rPr lang="en-US" sz="5400" b="1" dirty="0">
                <a:solidFill>
                  <a:srgbClr val="AD122A"/>
                </a:solidFill>
                <a:cs typeface="Arial" charset="0"/>
              </a:rPr>
              <a:t>Conclusion / Discussion</a:t>
            </a:r>
          </a:p>
        </p:txBody>
      </p:sp>
      <p:sp>
        <p:nvSpPr>
          <p:cNvPr id="37" name="TextBox 35"/>
          <p:cNvSpPr txBox="1">
            <a:spLocks noChangeArrowheads="1"/>
          </p:cNvSpPr>
          <p:nvPr/>
        </p:nvSpPr>
        <p:spPr bwMode="auto">
          <a:xfrm>
            <a:off x="20163347" y="20386409"/>
            <a:ext cx="16642598" cy="11387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r>
              <a:rPr lang="en-US" sz="3600" dirty="0">
                <a:cs typeface="Arial" charset="0"/>
              </a:rPr>
              <a:t>Text goes here.</a:t>
            </a:r>
          </a:p>
          <a:p>
            <a:endParaRPr lang="en-US" sz="3200" dirty="0">
              <a:cs typeface="Arial" charset="0"/>
            </a:endParaRPr>
          </a:p>
        </p:txBody>
      </p:sp>
      <p:sp>
        <p:nvSpPr>
          <p:cNvPr id="38" name="TextBox 36"/>
          <p:cNvSpPr txBox="1">
            <a:spLocks noChangeArrowheads="1"/>
          </p:cNvSpPr>
          <p:nvPr/>
        </p:nvSpPr>
        <p:spPr bwMode="auto">
          <a:xfrm>
            <a:off x="20118896" y="29950467"/>
            <a:ext cx="17062222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/>
            <a:r>
              <a:rPr lang="en-US" sz="5400" b="1" dirty="0">
                <a:solidFill>
                  <a:srgbClr val="AD122A"/>
                </a:solidFill>
                <a:cs typeface="Arial" charset="0"/>
              </a:rPr>
              <a:t>References / Acknowledgements</a:t>
            </a:r>
          </a:p>
        </p:txBody>
      </p:sp>
      <p:sp>
        <p:nvSpPr>
          <p:cNvPr id="39" name="TextBox 37"/>
          <p:cNvSpPr txBox="1">
            <a:spLocks noChangeArrowheads="1"/>
          </p:cNvSpPr>
          <p:nvPr/>
        </p:nvSpPr>
        <p:spPr bwMode="auto">
          <a:xfrm>
            <a:off x="20163346" y="31096089"/>
            <a:ext cx="16642598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1pPr>
            <a:lvl2pPr marL="742950" indent="-28575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2506663" fontAlgn="base">
              <a:spcBef>
                <a:spcPct val="0"/>
              </a:spcBef>
              <a:spcAft>
                <a:spcPct val="0"/>
              </a:spcAft>
              <a:defRPr sz="99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r>
              <a:rPr lang="en-US" sz="3600" dirty="0">
                <a:cs typeface="Arial" charset="0"/>
              </a:rPr>
              <a:t>Text goes here.</a:t>
            </a:r>
          </a:p>
        </p:txBody>
      </p:sp>
      <p:pic>
        <p:nvPicPr>
          <p:cNvPr id="30" name="Graphic 29" descr="UNMC logo">
            <a:extLst>
              <a:ext uri="{FF2B5EF4-FFF2-40B4-BE49-F238E27FC236}">
                <a16:creationId xmlns:a16="http://schemas.microsoft.com/office/drawing/2014/main" id="{DB229B4C-6AF5-DBBA-CD63-2E261C06D56E}"/>
              </a:ext>
            </a:extLst>
          </p:cNvPr>
          <p:cNvPicPr>
            <a:picLocks noChangeAspect="1"/>
          </p:cNvPicPr>
          <p:nvPr/>
        </p:nvPicPr>
        <p:blipFill>
          <a:blip r:embed="rId5">
            <a:extLst>
              <a:ext uri="{96DAC541-7B7A-43D3-8B79-37D633B846F1}">
                <asvg:svgBlip xmlns:asvg="http://schemas.microsoft.com/office/drawing/2016/SVG/main" r:embed="rId6"/>
              </a:ext>
            </a:extLst>
          </a:blip>
          <a:stretch>
            <a:fillRect/>
          </a:stretch>
        </p:blipFill>
        <p:spPr>
          <a:xfrm>
            <a:off x="34647537" y="36668032"/>
            <a:ext cx="2911447" cy="11704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30287978"/>
      </p:ext>
    </p:extLst>
  </p:cSld>
  <p:clrMapOvr>
    <a:masterClrMapping/>
  </p:clrMapOvr>
</p:sld>
</file>

<file path=ppt/theme/theme1.xml><?xml version="1.0" encoding="utf-8"?>
<a:theme xmlns:a="http://schemas.openxmlformats.org/drawingml/2006/main" name="UNMC-Theme">
  <a:themeElements>
    <a:clrScheme name="Custom 1">
      <a:dk1>
        <a:sysClr val="windowText" lastClr="000000"/>
      </a:dk1>
      <a:lt1>
        <a:sysClr val="window" lastClr="FFFFFF"/>
      </a:lt1>
      <a:dk2>
        <a:srgbClr val="303B41"/>
      </a:dk2>
      <a:lt2>
        <a:srgbClr val="DCDDDF"/>
      </a:lt2>
      <a:accent1>
        <a:srgbClr val="AD122A"/>
      </a:accent1>
      <a:accent2>
        <a:srgbClr val="005E63"/>
      </a:accent2>
      <a:accent3>
        <a:srgbClr val="00B2B9"/>
      </a:accent3>
      <a:accent4>
        <a:srgbClr val="A1B426"/>
      </a:accent4>
      <a:accent5>
        <a:srgbClr val="F26721"/>
      </a:accent5>
      <a:accent6>
        <a:srgbClr val="FCB614"/>
      </a:accent6>
      <a:hlink>
        <a:srgbClr val="002957"/>
      </a:hlink>
      <a:folHlink>
        <a:srgbClr val="129DBF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UNMC-Theme1" id="{8EF01B1E-9DFC-494C-AC3E-5BE6BC8B2399}" vid="{BBF8300F-5B1F-C149-BD60-AC602127EF1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UNMC-Theme</Template>
  <TotalTime>148</TotalTime>
  <Words>87</Words>
  <Application>Microsoft Macintosh PowerPoint</Application>
  <PresentationFormat>Custom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UNMC-Theme</vt:lpstr>
      <vt:lpstr>This will be the title for the scientific poster.  It should be the first thing that draws your attention.</vt:lpstr>
    </vt:vector>
  </TitlesOfParts>
  <Company>UNMC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Jolene K Gulizia</dc:creator>
  <cp:lastModifiedBy>Waples, Tom A</cp:lastModifiedBy>
  <cp:revision>15</cp:revision>
  <cp:lastPrinted>2015-07-24T19:14:53Z</cp:lastPrinted>
  <dcterms:created xsi:type="dcterms:W3CDTF">2015-01-22T14:30:28Z</dcterms:created>
  <dcterms:modified xsi:type="dcterms:W3CDTF">2025-08-10T22:05:38Z</dcterms:modified>
</cp:coreProperties>
</file>

<file path=docProps/thumbnail.jpeg>
</file>