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38404800" cy="384048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DDF"/>
    <a:srgbClr val="AD122A"/>
    <a:srgbClr val="005E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1" autoAdjust="0"/>
    <p:restoredTop sz="94660"/>
  </p:normalViewPr>
  <p:slideViewPr>
    <p:cSldViewPr snapToGrid="0">
      <p:cViewPr>
        <p:scale>
          <a:sx n="30" d="100"/>
          <a:sy n="30" d="100"/>
        </p:scale>
        <p:origin x="2088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1F7B1-4C35-BA87-1D74-E0D3649E0E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00600" y="6285233"/>
            <a:ext cx="28803600" cy="13370560"/>
          </a:xfrm>
        </p:spPr>
        <p:txBody>
          <a:bodyPr anchor="b"/>
          <a:lstStyle>
            <a:lvl1pPr algn="ctr">
              <a:defRPr sz="189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25D6AD-9225-1229-5578-5A0DDD13F2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0600" y="20171413"/>
            <a:ext cx="28803600" cy="9272267"/>
          </a:xfrm>
        </p:spPr>
        <p:txBody>
          <a:bodyPr/>
          <a:lstStyle>
            <a:lvl1pPr marL="0" indent="0" algn="ctr">
              <a:buNone/>
              <a:defRPr sz="7560"/>
            </a:lvl1pPr>
            <a:lvl2pPr marL="1440180" indent="0" algn="ctr">
              <a:buNone/>
              <a:defRPr sz="6300"/>
            </a:lvl2pPr>
            <a:lvl3pPr marL="2880360" indent="0" algn="ctr">
              <a:buNone/>
              <a:defRPr sz="5670"/>
            </a:lvl3pPr>
            <a:lvl4pPr marL="4320540" indent="0" algn="ctr">
              <a:buNone/>
              <a:defRPr sz="5040"/>
            </a:lvl4pPr>
            <a:lvl5pPr marL="5760720" indent="0" algn="ctr">
              <a:buNone/>
              <a:defRPr sz="5040"/>
            </a:lvl5pPr>
            <a:lvl6pPr marL="7200900" indent="0" algn="ctr">
              <a:buNone/>
              <a:defRPr sz="5040"/>
            </a:lvl6pPr>
            <a:lvl7pPr marL="8641080" indent="0" algn="ctr">
              <a:buNone/>
              <a:defRPr sz="5040"/>
            </a:lvl7pPr>
            <a:lvl8pPr marL="10081260" indent="0" algn="ctr">
              <a:buNone/>
              <a:defRPr sz="5040"/>
            </a:lvl8pPr>
            <a:lvl9pPr marL="11521440" indent="0" algn="ctr">
              <a:buNone/>
              <a:defRPr sz="504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3AEFA0-0607-D8AA-252C-4F818F92A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7530A91-3DD3-4D16-8E08-CF0579727EF8}" type="datetimeFigureOut">
              <a:rPr lang="en-US" smtClean="0"/>
              <a:pPr/>
              <a:t>8/10/25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B636D-A2E3-DC21-427D-A185EC141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B9C0D0-B5D1-8DBE-A96C-C8C3AC0F0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343C96-334E-4AE2-A81C-25A7D31C7EF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57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394AE-F2BB-ACBF-5B08-C88A2CE50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22326-D882-8462-FE6E-18A142385F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45B2C-6668-C098-2933-652F21DEB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0A91-3DD3-4D16-8E08-CF0579727EF8}" type="datetimeFigureOut">
              <a:rPr lang="en-US" smtClean="0"/>
              <a:t>8/10/25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55676-C5B2-AA50-ADD5-F63BBB9F4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31B390-2798-4EBF-1120-F8858E0F8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43C96-334E-4AE2-A81C-25A7D31C7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27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77BD78-DE53-FB01-A14A-357DDAAC6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330" y="2044703"/>
            <a:ext cx="3312414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93B99-D811-2D06-387A-DE57008E8C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40330" y="10223500"/>
            <a:ext cx="3312414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1AF65E-C190-50DE-A6DF-983F342566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40330" y="35595563"/>
            <a:ext cx="864108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7530A91-3DD3-4D16-8E08-CF0579727EF8}" type="datetimeFigureOut">
              <a:rPr lang="en-US" smtClean="0"/>
              <a:pPr/>
              <a:t>8/10/25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26AE6-54AC-55E9-700A-B35E2FE5F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21590" y="35595563"/>
            <a:ext cx="1296162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AE0D04-9A61-85B0-44FC-A9D130272B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7123390" y="35595563"/>
            <a:ext cx="864108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343C96-334E-4AE2-A81C-25A7D31C7EF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70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xStyles>
    <p:titleStyle>
      <a:lvl1pPr algn="l" defTabSz="2880360" rtl="0" eaLnBrk="1" latinLnBrk="0" hangingPunct="1">
        <a:lnSpc>
          <a:spcPct val="90000"/>
        </a:lnSpc>
        <a:spcBef>
          <a:spcPct val="0"/>
        </a:spcBef>
        <a:buNone/>
        <a:defRPr sz="1386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720090" indent="-720090" algn="l" defTabSz="2880360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2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160270" indent="-720090" algn="l" defTabSz="288036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600450" indent="-720090" algn="l" defTabSz="288036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040630" indent="-720090" algn="l" defTabSz="288036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6480810" indent="-720090" algn="l" defTabSz="288036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7920990" indent="-720090" algn="l" defTabSz="288036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74408"/>
            <a:ext cx="38404800" cy="32030392"/>
          </a:xfrm>
          <a:prstGeom prst="rect">
            <a:avLst/>
          </a:prstGeom>
          <a:solidFill>
            <a:srgbClr val="DCDDDF"/>
          </a:solidFill>
          <a:ln w="0">
            <a:solidFill>
              <a:srgbClr val="D4D6D6">
                <a:alpha val="0"/>
              </a:srgbClr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194554">
              <a:defRPr/>
            </a:pPr>
            <a:endParaRPr lang="en-US" sz="6350">
              <a:solidFill>
                <a:schemeClr val="lt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3BF1B61-9D64-5A0E-2D10-0583534F0F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737" y="27468462"/>
            <a:ext cx="17987706" cy="10040117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194554">
              <a:defRPr/>
            </a:pPr>
            <a:endParaRPr lang="en-US" sz="6350" dirty="0">
              <a:solidFill>
                <a:schemeClr val="lt1"/>
              </a:solidFill>
            </a:endParaRPr>
          </a:p>
        </p:txBody>
      </p:sp>
      <p:pic>
        <p:nvPicPr>
          <p:cNvPr id="32" name="Graphic 31" descr="UNMC logo">
            <a:extLst>
              <a:ext uri="{FF2B5EF4-FFF2-40B4-BE49-F238E27FC236}">
                <a16:creationId xmlns:a16="http://schemas.microsoft.com/office/drawing/2014/main" id="{AD6FEDF8-1AB1-4EB9-162F-FEF65852C5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3065" y="1388259"/>
            <a:ext cx="6904479" cy="2249423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CFAF997A-28EA-F46B-F4BE-B3829835C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0237" y="769295"/>
            <a:ext cx="27891487" cy="294029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7200" b="1" dirty="0">
                <a:solidFill>
                  <a:schemeClr val="accent1"/>
                </a:solidFill>
              </a:rPr>
              <a:t>This will be the title for the scientific poster. </a:t>
            </a:r>
            <a:br>
              <a:rPr lang="en-US" sz="7200" b="1" dirty="0">
                <a:solidFill>
                  <a:schemeClr val="accent1"/>
                </a:solidFill>
              </a:rPr>
            </a:br>
            <a:r>
              <a:rPr lang="en-US" sz="7200" b="1" dirty="0">
                <a:solidFill>
                  <a:schemeClr val="accent1"/>
                </a:solidFill>
              </a:rPr>
              <a:t>It should be the first thing that draws your attention.</a:t>
            </a: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9589247" y="3768527"/>
            <a:ext cx="27591871" cy="143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44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4400" dirty="0">
                <a:cs typeface="Arial" charset="0"/>
              </a:rPr>
              <a:t>College or Department Name, University of Nebraska Medical Center, Omaha, NE 68198</a:t>
            </a:r>
          </a:p>
        </p:txBody>
      </p:sp>
      <p:cxnSp>
        <p:nvCxnSpPr>
          <p:cNvPr id="6" name="Straight Connector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8654480" y="1030853"/>
            <a:ext cx="0" cy="42996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737" y="7209235"/>
            <a:ext cx="17987706" cy="9277549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194554">
              <a:defRPr/>
            </a:pPr>
            <a:endParaRPr lang="en-US" sz="6350">
              <a:solidFill>
                <a:srgbClr val="C00000"/>
              </a:solidFill>
            </a:endParaRPr>
          </a:p>
        </p:txBody>
      </p:sp>
      <p:sp>
        <p:nvSpPr>
          <p:cNvPr id="9" name="Rectangl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71278" y="7209235"/>
            <a:ext cx="17987706" cy="10819407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194554">
              <a:defRPr/>
            </a:pPr>
            <a:endParaRPr lang="en-US" sz="6350">
              <a:solidFill>
                <a:schemeClr val="lt1"/>
              </a:solidFill>
            </a:endParaRPr>
          </a:p>
        </p:txBody>
      </p:sp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737" y="17364343"/>
            <a:ext cx="17987706" cy="9277550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194554">
              <a:defRPr/>
            </a:pPr>
            <a:endParaRPr lang="en-US" sz="6350" dirty="0">
              <a:solidFill>
                <a:schemeClr val="lt1"/>
              </a:solidFill>
            </a:endParaRPr>
          </a:p>
        </p:txBody>
      </p:sp>
      <p:sp>
        <p:nvSpPr>
          <p:cNvPr id="26" name="TextBox 42"/>
          <p:cNvSpPr txBox="1">
            <a:spLocks noChangeArrowheads="1"/>
          </p:cNvSpPr>
          <p:nvPr/>
        </p:nvSpPr>
        <p:spPr bwMode="auto">
          <a:xfrm>
            <a:off x="1696961" y="7627819"/>
            <a:ext cx="162955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5400" b="1" dirty="0">
                <a:solidFill>
                  <a:srgbClr val="AD122A"/>
                </a:solidFill>
                <a:cs typeface="Arial" charset="0"/>
              </a:rPr>
              <a:t>Abstract</a:t>
            </a:r>
          </a:p>
        </p:txBody>
      </p: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1563611" y="8705731"/>
            <a:ext cx="165872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15" name="TextBox 19"/>
          <p:cNvSpPr txBox="1">
            <a:spLocks noChangeArrowheads="1"/>
          </p:cNvSpPr>
          <p:nvPr/>
        </p:nvSpPr>
        <p:spPr bwMode="auto">
          <a:xfrm>
            <a:off x="1563611" y="17848449"/>
            <a:ext cx="1642887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5400" b="1" dirty="0">
                <a:solidFill>
                  <a:srgbClr val="AD122A"/>
                </a:solidFill>
                <a:cs typeface="Arial" charset="0"/>
              </a:rPr>
              <a:t>Introduction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1563611" y="18904552"/>
            <a:ext cx="165872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21" name="TextBox 19">
            <a:extLst>
              <a:ext uri="{FF2B5EF4-FFF2-40B4-BE49-F238E27FC236}">
                <a16:creationId xmlns:a16="http://schemas.microsoft.com/office/drawing/2014/main" id="{E2BFD7C7-C057-5C58-0DD4-10ABCDEAA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3610" y="27952568"/>
            <a:ext cx="164288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5400" b="1" dirty="0">
                <a:solidFill>
                  <a:srgbClr val="AD122A"/>
                </a:solidFill>
                <a:cs typeface="Arial" charset="0"/>
              </a:rPr>
              <a:t>Section Title</a:t>
            </a:r>
          </a:p>
        </p:txBody>
      </p:sp>
      <p:sp>
        <p:nvSpPr>
          <p:cNvPr id="27" name="TextBox 21">
            <a:extLst>
              <a:ext uri="{FF2B5EF4-FFF2-40B4-BE49-F238E27FC236}">
                <a16:creationId xmlns:a16="http://schemas.microsoft.com/office/drawing/2014/main" id="{EB3C23B4-53FF-84FF-BCC0-E1416103E8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3611" y="29008672"/>
            <a:ext cx="165872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18" name="TextBox 22"/>
          <p:cNvSpPr txBox="1">
            <a:spLocks noChangeArrowheads="1"/>
          </p:cNvSpPr>
          <p:nvPr/>
        </p:nvSpPr>
        <p:spPr bwMode="auto">
          <a:xfrm>
            <a:off x="20097733" y="7617619"/>
            <a:ext cx="1684042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5400" b="1" dirty="0">
                <a:solidFill>
                  <a:srgbClr val="AD122A"/>
                </a:solidFill>
                <a:cs typeface="Arial" charset="0"/>
              </a:rPr>
              <a:t>Section Title</a:t>
            </a:r>
          </a:p>
        </p:txBody>
      </p:sp>
      <p:pic>
        <p:nvPicPr>
          <p:cNvPr id="23" name="Picture 38" descr="Molecule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2811" y="8773319"/>
            <a:ext cx="6952581" cy="8302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40"/>
          <p:cNvSpPr txBox="1">
            <a:spLocks noChangeArrowheads="1"/>
          </p:cNvSpPr>
          <p:nvPr/>
        </p:nvSpPr>
        <p:spPr bwMode="auto">
          <a:xfrm>
            <a:off x="28026360" y="8943085"/>
            <a:ext cx="87795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34" name="Rectangle 3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97997" y="18863469"/>
            <a:ext cx="17960987" cy="9862622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194554">
              <a:defRPr/>
            </a:pPr>
            <a:endParaRPr lang="en-US" sz="6350">
              <a:solidFill>
                <a:schemeClr val="lt1"/>
              </a:solidFill>
            </a:endParaRPr>
          </a:p>
        </p:txBody>
      </p:sp>
      <p:sp>
        <p:nvSpPr>
          <p:cNvPr id="35" name="Rectangle 3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97997" y="29548332"/>
            <a:ext cx="17960987" cy="6553366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194554">
              <a:defRPr/>
            </a:pPr>
            <a:endParaRPr lang="en-US" sz="6350" dirty="0">
              <a:solidFill>
                <a:schemeClr val="lt1"/>
              </a:solidFill>
            </a:endParaRPr>
          </a:p>
        </p:txBody>
      </p:sp>
      <p:sp>
        <p:nvSpPr>
          <p:cNvPr id="36" name="TextBox 34"/>
          <p:cNvSpPr txBox="1">
            <a:spLocks noChangeArrowheads="1"/>
          </p:cNvSpPr>
          <p:nvPr/>
        </p:nvSpPr>
        <p:spPr bwMode="auto">
          <a:xfrm>
            <a:off x="20163346" y="19178786"/>
            <a:ext cx="1664259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5400" b="1" dirty="0">
                <a:solidFill>
                  <a:srgbClr val="AD122A"/>
                </a:solidFill>
                <a:cs typeface="Arial" charset="0"/>
              </a:rPr>
              <a:t>Conclusion / Discussion</a:t>
            </a:r>
          </a:p>
        </p:txBody>
      </p:sp>
      <p:sp>
        <p:nvSpPr>
          <p:cNvPr id="37" name="TextBox 35"/>
          <p:cNvSpPr txBox="1">
            <a:spLocks noChangeArrowheads="1"/>
          </p:cNvSpPr>
          <p:nvPr/>
        </p:nvSpPr>
        <p:spPr bwMode="auto">
          <a:xfrm>
            <a:off x="20163347" y="20386409"/>
            <a:ext cx="16642598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  <a:p>
            <a:endParaRPr lang="en-US" sz="3200" dirty="0">
              <a:cs typeface="Arial" charset="0"/>
            </a:endParaRPr>
          </a:p>
        </p:txBody>
      </p:sp>
      <p:sp>
        <p:nvSpPr>
          <p:cNvPr id="38" name="TextBox 36"/>
          <p:cNvSpPr txBox="1">
            <a:spLocks noChangeArrowheads="1"/>
          </p:cNvSpPr>
          <p:nvPr/>
        </p:nvSpPr>
        <p:spPr bwMode="auto">
          <a:xfrm>
            <a:off x="20118896" y="29950467"/>
            <a:ext cx="1706222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5400" b="1" dirty="0">
                <a:solidFill>
                  <a:srgbClr val="AD122A"/>
                </a:solidFill>
                <a:cs typeface="Arial" charset="0"/>
              </a:rPr>
              <a:t>References / Acknowledgements</a:t>
            </a:r>
          </a:p>
        </p:txBody>
      </p:sp>
      <p:sp>
        <p:nvSpPr>
          <p:cNvPr id="39" name="TextBox 37"/>
          <p:cNvSpPr txBox="1">
            <a:spLocks noChangeArrowheads="1"/>
          </p:cNvSpPr>
          <p:nvPr/>
        </p:nvSpPr>
        <p:spPr bwMode="auto">
          <a:xfrm>
            <a:off x="20163346" y="31096089"/>
            <a:ext cx="166425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pic>
        <p:nvPicPr>
          <p:cNvPr id="30" name="Graphic 29" descr="UNMC logo">
            <a:extLst>
              <a:ext uri="{FF2B5EF4-FFF2-40B4-BE49-F238E27FC236}">
                <a16:creationId xmlns:a16="http://schemas.microsoft.com/office/drawing/2014/main" id="{DB229B4C-6AF5-DBBA-CD63-2E261C06D5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647537" y="36668032"/>
            <a:ext cx="2911447" cy="117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287978"/>
      </p:ext>
    </p:extLst>
  </p:cSld>
  <p:clrMapOvr>
    <a:masterClrMapping/>
  </p:clrMapOvr>
</p:sld>
</file>

<file path=ppt/theme/theme1.xml><?xml version="1.0" encoding="utf-8"?>
<a:theme xmlns:a="http://schemas.openxmlformats.org/drawingml/2006/main" name="UNMC-Theme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MC-Theme1" id="{8EF01B1E-9DFC-494C-AC3E-5BE6BC8B2399}" vid="{BBF8300F-5B1F-C149-BD60-AC602127EF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UNMC-Theme</Template>
  <TotalTime>148</TotalTime>
  <Words>87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UNMC-Theme</vt:lpstr>
      <vt:lpstr>This will be the title for the scientific poster.  It should be the first thing that draws your attention.</vt:lpstr>
    </vt:vector>
  </TitlesOfParts>
  <Company>UNMC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Jolene K Gulizia</dc:creator>
  <cp:lastModifiedBy>Waples, Tom A</cp:lastModifiedBy>
  <cp:revision>15</cp:revision>
  <cp:lastPrinted>2015-07-24T19:14:53Z</cp:lastPrinted>
  <dcterms:created xsi:type="dcterms:W3CDTF">2015-01-22T14:30:28Z</dcterms:created>
  <dcterms:modified xsi:type="dcterms:W3CDTF">2025-08-10T22:05:38Z</dcterms:modified>
</cp:coreProperties>
</file>