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3891200" cy="43891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DDF"/>
    <a:srgbClr val="AD122A"/>
    <a:srgbClr val="005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7" autoAdjust="0"/>
    <p:restoredTop sz="94660"/>
  </p:normalViewPr>
  <p:slideViewPr>
    <p:cSldViewPr snapToGrid="0">
      <p:cViewPr>
        <p:scale>
          <a:sx n="27" d="100"/>
          <a:sy n="27" d="100"/>
        </p:scale>
        <p:origin x="10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57B54-BAEA-A3DA-D2BA-3B5D31244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7183123"/>
            <a:ext cx="3291840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F68FB-E108-56D9-8E1A-448FF8B590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23053043"/>
            <a:ext cx="329184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EF0A5-8686-A21E-0BA5-E1FD02C2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0A91-3DD3-4D16-8E08-CF0579727EF8}" type="datetimeFigureOut">
              <a:rPr lang="en-US" smtClean="0"/>
              <a:t>8/10/25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51816-38F4-F504-6A7E-51DCCABF6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C0577-8EE9-99CF-F2A4-5AC5B347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96-334E-4AE2-A81C-25A7D31C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0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9D4FB-33FC-BBF4-6871-F0710E232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B0CA2-0BC1-36ED-BC45-0A2DF03D1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1A830-5935-3A7F-B2D8-24A84E17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0A91-3DD3-4D16-8E08-CF0579727EF8}" type="datetimeFigureOut">
              <a:rPr lang="en-US" smtClean="0"/>
              <a:t>8/10/25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24593-60EF-B6A7-9B36-A13326D2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64D6F-2ADF-B803-9E39-B935E2BAC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3C96-334E-4AE2-A81C-25A7D31C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82FAA8-C469-8569-0D4D-C9C857A7B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0" y="2336803"/>
            <a:ext cx="3785616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E67E4A-8682-8919-6AAB-FE57A0E80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520" y="11684000"/>
            <a:ext cx="3785616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2FE3C-C1FF-A6A1-3762-F5ABE992F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17520" y="40680643"/>
            <a:ext cx="987552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530A91-3DD3-4D16-8E08-CF0579727EF8}" type="datetimeFigureOut">
              <a:rPr lang="en-US" smtClean="0"/>
              <a:pPr/>
              <a:t>8/10/25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AF16F-AC6D-3E0C-A62A-2444E18332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960" y="40680643"/>
            <a:ext cx="1481328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14C3B-1EE0-9146-A5B7-FDB8B6E0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98160" y="40680643"/>
            <a:ext cx="987552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82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343C96-334E-4AE2-A81C-25A7D31C7E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1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285038"/>
            <a:ext cx="43891200" cy="36606162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32" name="Picture 31" descr="UNM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73" y="1500411"/>
            <a:ext cx="7823158" cy="2569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CC227C-A391-22A1-78A9-9CE649D8F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9138" y="863626"/>
            <a:ext cx="31308146" cy="356629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8000" b="1" dirty="0">
                <a:solidFill>
                  <a:schemeClr val="accent1"/>
                </a:solidFill>
              </a:rPr>
              <a:t>This will be the title for the scientific poster. </a:t>
            </a:r>
            <a:br>
              <a:rPr lang="en-US" sz="8000" b="1" dirty="0">
                <a:solidFill>
                  <a:schemeClr val="accent1"/>
                </a:solidFill>
              </a:rPr>
            </a:br>
            <a:r>
              <a:rPr lang="en-US" sz="8000" b="1" dirty="0">
                <a:solidFill>
                  <a:schemeClr val="accent1"/>
                </a:solidFill>
              </a:rPr>
              <a:t>It should be the first thing that draws your attention.</a:t>
            </a: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0959139" y="4306887"/>
            <a:ext cx="3153356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50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5000" dirty="0">
                <a:cs typeface="Arial" charset="0"/>
              </a:rPr>
              <a:t>College or Department Name, University of Nebraska Medical Center, Omaha, NE 68198</a:t>
            </a:r>
          </a:p>
        </p:txBody>
      </p:sp>
      <p:cxnSp>
        <p:nvCxnSpPr>
          <p:cNvPr id="6" name="Straight Connector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9730061" y="1024251"/>
            <a:ext cx="0" cy="4913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57" y="8239125"/>
            <a:ext cx="20557378" cy="10602913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71300" y="8239125"/>
            <a:ext cx="20557378" cy="14225754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7CFDBB-86E8-199E-B87C-B6879F48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57" y="30192121"/>
            <a:ext cx="20557378" cy="12674828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357" y="19748710"/>
            <a:ext cx="20557378" cy="9512090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TextBox 42"/>
          <p:cNvSpPr txBox="1">
            <a:spLocks noChangeArrowheads="1"/>
          </p:cNvSpPr>
          <p:nvPr/>
        </p:nvSpPr>
        <p:spPr bwMode="auto">
          <a:xfrm>
            <a:off x="1874756" y="8637757"/>
            <a:ext cx="1879923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Abstract</a:t>
            </a:r>
          </a:p>
        </p:txBody>
      </p: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1722356" y="9846211"/>
            <a:ext cx="187992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15" name="TextBox 19"/>
          <p:cNvSpPr txBox="1">
            <a:spLocks noChangeArrowheads="1"/>
          </p:cNvSpPr>
          <p:nvPr/>
        </p:nvSpPr>
        <p:spPr bwMode="auto">
          <a:xfrm>
            <a:off x="1722356" y="20278602"/>
            <a:ext cx="187992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Introduction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1722355" y="21481666"/>
            <a:ext cx="187992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:a16="http://schemas.microsoft.com/office/drawing/2014/main" id="{AFB689A3-331D-5D6C-9B36-5E0D3A28B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356" y="30722013"/>
            <a:ext cx="187992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sp>
        <p:nvSpPr>
          <p:cNvPr id="13" name="TextBox 21">
            <a:extLst>
              <a:ext uri="{FF2B5EF4-FFF2-40B4-BE49-F238E27FC236}">
                <a16:creationId xmlns:a16="http://schemas.microsoft.com/office/drawing/2014/main" id="{B767F695-3A23-0ACD-5AAA-717112463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2355" y="31925077"/>
            <a:ext cx="187992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18" name="TextBox 22"/>
          <p:cNvSpPr txBox="1">
            <a:spLocks noChangeArrowheads="1"/>
          </p:cNvSpPr>
          <p:nvPr/>
        </p:nvSpPr>
        <p:spPr bwMode="auto">
          <a:xfrm>
            <a:off x="22972963" y="8705850"/>
            <a:ext cx="193905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23" name="Picture 38" descr="Molecul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7889" y="10026650"/>
            <a:ext cx="7945807" cy="948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40"/>
          <p:cNvSpPr txBox="1">
            <a:spLocks noChangeArrowheads="1"/>
          </p:cNvSpPr>
          <p:nvPr/>
        </p:nvSpPr>
        <p:spPr bwMode="auto">
          <a:xfrm>
            <a:off x="31804871" y="10291099"/>
            <a:ext cx="10263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sp>
        <p:nvSpPr>
          <p:cNvPr id="34" name="Rectangle 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1836" y="23418966"/>
            <a:ext cx="20526842" cy="8655592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Rectangle 3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1836" y="33028644"/>
            <a:ext cx="20526842" cy="8237467"/>
          </a:xfrm>
          <a:prstGeom prst="rect">
            <a:avLst/>
          </a:prstGeom>
          <a:solidFill>
            <a:srgbClr val="FFFFFF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" name="TextBox 34"/>
          <p:cNvSpPr txBox="1">
            <a:spLocks noChangeArrowheads="1"/>
          </p:cNvSpPr>
          <p:nvPr/>
        </p:nvSpPr>
        <p:spPr bwMode="auto">
          <a:xfrm>
            <a:off x="23047949" y="23923706"/>
            <a:ext cx="1931559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Conclusion / Discussion</a:t>
            </a:r>
          </a:p>
        </p:txBody>
      </p: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23047950" y="25356098"/>
            <a:ext cx="1902011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  <a:p>
            <a:endParaRPr lang="en-US" sz="3200" dirty="0">
              <a:cs typeface="Arial" charset="0"/>
            </a:endParaRP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22997149" y="33550105"/>
            <a:ext cx="1936639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b="1" dirty="0">
                <a:solidFill>
                  <a:srgbClr val="AD122A"/>
                </a:solidFill>
                <a:cs typeface="Arial" charset="0"/>
              </a:rPr>
              <a:t>References / Acknowledgements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23047949" y="34702631"/>
            <a:ext cx="190201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dirty="0">
                <a:cs typeface="Arial" charset="0"/>
              </a:rPr>
              <a:t>Text goes here.</a:t>
            </a:r>
          </a:p>
        </p:txBody>
      </p:sp>
      <p:pic>
        <p:nvPicPr>
          <p:cNvPr id="31" name="Picture 30" descr="UNMC logo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2496" y="41892856"/>
            <a:ext cx="32400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87978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49</TotalTime>
  <Words>87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UNMC-Theme</vt:lpstr>
      <vt:lpstr>This will be the title for the scientific poster.  It should be the first thing that draws your attention.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11</cp:revision>
  <dcterms:created xsi:type="dcterms:W3CDTF">2015-01-22T14:30:28Z</dcterms:created>
  <dcterms:modified xsi:type="dcterms:W3CDTF">2025-08-10T22:23:49Z</dcterms:modified>
</cp:coreProperties>
</file>