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62" r:id="rId2"/>
    <p:sldId id="263" r:id="rId3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8"/>
    <p:restoredTop sz="94658"/>
  </p:normalViewPr>
  <p:slideViewPr>
    <p:cSldViewPr snapToGrid="0">
      <p:cViewPr varScale="1">
        <p:scale>
          <a:sx n="21" d="100"/>
          <a:sy n="21" d="100"/>
        </p:scale>
        <p:origin x="1240" y="26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5561F-02C2-404A-A9A2-99CAA8D8F3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3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w/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E8E23-49DC-5F42-B163-1762382F3795}" type="datetimeFigureOut">
              <a:rPr lang="en-US"/>
              <a:pPr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D796F-9530-F54B-93DB-E18D7194D7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E10F69-21EF-4649-94CE-32F0FE649413}"/>
              </a:ext>
            </a:extLst>
          </p:cNvPr>
          <p:cNvSpPr/>
          <p:nvPr userDrawn="1"/>
        </p:nvSpPr>
        <p:spPr>
          <a:xfrm>
            <a:off x="-1" y="-20053"/>
            <a:ext cx="51206400" cy="7402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5053D4-8BBE-984E-BFFE-F0D39F4615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AEC7BA-69FB-9F47-AB14-E06B2108A3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19080" y="34832694"/>
            <a:ext cx="2899521" cy="117724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8C7158-EB8C-1BB5-9BA8-C9BFFEDCD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630" y="8174763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BF677322-83FA-2181-23C0-115F44069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4283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328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w/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FDD60BC3-600D-A74F-B0CA-63F98FFD60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51206400" cy="3657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E8E23-49DC-5F42-B163-1762382F3795}" type="datetimeFigureOut">
              <a:rPr lang="en-US"/>
              <a:pPr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D796F-9530-F54B-93DB-E18D7194D7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18E07B-15B4-C34E-BF17-BB167759EE30}"/>
              </a:ext>
            </a:extLst>
          </p:cNvPr>
          <p:cNvSpPr/>
          <p:nvPr userDrawn="1"/>
        </p:nvSpPr>
        <p:spPr>
          <a:xfrm>
            <a:off x="-1" y="-20053"/>
            <a:ext cx="51206400" cy="7402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C4E947-ED9F-4648-A1FC-E0884AC900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47CBAE-6319-2043-9D3A-8050AE2F5A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DDAA66-08D2-306F-C13C-CAF09AEC9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630" y="8174763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6F467CEB-3EF5-5D15-477A-6487662FF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4283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830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5A6432AC-9A5E-B649-8844-152720328D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8174763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12350C-7597-0E54-30DE-EF75E511AD9D}"/>
              </a:ext>
            </a:extLst>
          </p:cNvPr>
          <p:cNvSpPr/>
          <p:nvPr userDrawn="1"/>
        </p:nvSpPr>
        <p:spPr>
          <a:xfrm>
            <a:off x="-1" y="-20053"/>
            <a:ext cx="51206400" cy="7402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07771E-9CE6-F8DA-1D70-3A7B6507FE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4283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26A30B-6CE1-1746-9CC0-C2B31894B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D97325-DA5E-AD45-A8DA-53E773429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7EA713-8B64-B949-B80C-2F23DBA8D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7221B0-E20B-BF4E-938C-D9897787F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F19734-A768-1247-BD12-929712F1F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8B19E1-39C6-2E40-BA6C-A0F9D8BA72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TextBox 4">
            <a:extLst>
              <a:ext uri="{FF2B5EF4-FFF2-40B4-BE49-F238E27FC236}">
                <a16:creationId xmlns:a16="http://schemas.microsoft.com/office/drawing/2014/main" id="{CF8DA63C-EA75-D54C-8083-4D53E2905174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83844" y="901117"/>
            <a:ext cx="31836231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short and impactful.</a:t>
            </a: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DFA379E6-94F3-204D-B42C-82B63491C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497529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FCE75B1B-4C45-C64A-A6C0-4BA47CD6C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Background/Introduction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46226E-8F9A-0B4C-B170-9A34902423D3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brandwise.unmc.edu/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44C40B07-0484-A34C-B255-0B107EF5D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Objective/Purpose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BE02EE-3A03-D744-9AEB-AAA4DA0A8363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3D93ED58-F51F-7345-AE13-9ADB969C9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9C8BDE84-772F-2645-9611-613B5ABB9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72B0F74B-52BD-144F-8545-9BBA5A902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A2E4B1BF-BBB6-7740-809B-8665FAE94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0" name="Picture 39" descr="bacteria dots">
            <a:extLst>
              <a:ext uri="{FF2B5EF4-FFF2-40B4-BE49-F238E27FC236}">
                <a16:creationId xmlns:a16="http://schemas.microsoft.com/office/drawing/2014/main" id="{804F5471-53F9-2943-9DD8-734CD6DD6A1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ACAFA1B4-93AE-A349-B4DA-B542B8D11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6" name="Picture 30" descr="bar graph">
            <a:extLst>
              <a:ext uri="{FF2B5EF4-FFF2-40B4-BE49-F238E27FC236}">
                <a16:creationId xmlns:a16="http://schemas.microsoft.com/office/drawing/2014/main" id="{880357E8-163A-EF42-8E2B-378DCD8E30F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589336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line graph">
            <a:extLst>
              <a:ext uri="{FF2B5EF4-FFF2-40B4-BE49-F238E27FC236}">
                <a16:creationId xmlns:a16="http://schemas.microsoft.com/office/drawing/2014/main" id="{023416DF-1DCB-B54B-AAB0-A8D820D96BD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12141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pie chart">
            <a:extLst>
              <a:ext uri="{FF2B5EF4-FFF2-40B4-BE49-F238E27FC236}">
                <a16:creationId xmlns:a16="http://schemas.microsoft.com/office/drawing/2014/main" id="{3BC3FEDD-6675-BE44-936F-52BFD2091E8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313434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017917D2-33D2-924B-A7AD-0E8F2EEBE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68891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C6A660-31A2-FE4B-9A76-319973424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51708" y="16878759"/>
            <a:ext cx="7821613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92DA2B5D-326C-7A47-8BBE-3C4CD4A46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412367BE-02D1-3E48-9A84-3C7A408E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8418" y="10609374"/>
            <a:ext cx="13716000" cy="1415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3" name="TextBox 28">
            <a:extLst>
              <a:ext uri="{FF2B5EF4-FFF2-40B4-BE49-F238E27FC236}">
                <a16:creationId xmlns:a16="http://schemas.microsoft.com/office/drawing/2014/main" id="{9E57A803-1D1E-3F4B-8C18-84A1E4229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EB665E61-EA73-2144-8109-2C4576D03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A12284B-1902-FC4F-955D-51B378219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780029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4A76B1-ECF2-6148-AD04-656938754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7132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B724CD9-12AE-7F4D-BF3E-588185B54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62622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084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DCB3B4-5470-D345-B98C-267E2037A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CCDE51-9690-604E-97D4-FFE93A087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30F154-6BEB-974A-B51F-5581AEFE4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02E539-B8EC-AF4C-8590-728DFDAA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DDC3A2-4692-F648-AEFF-3D1FE9371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39E2DB-10B5-B843-8018-9843F25C4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4">
            <a:extLst>
              <a:ext uri="{FF2B5EF4-FFF2-40B4-BE49-F238E27FC236}">
                <a16:creationId xmlns:a16="http://schemas.microsoft.com/office/drawing/2014/main" id="{7C7B194A-D886-804F-AC65-69F01D6F12CB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83844" y="901117"/>
            <a:ext cx="31836231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brief and impactful.</a:t>
            </a:r>
          </a:p>
        </p:txBody>
      </p:sp>
      <p:sp>
        <p:nvSpPr>
          <p:cNvPr id="33" name="TextBox 5">
            <a:extLst>
              <a:ext uri="{FF2B5EF4-FFF2-40B4-BE49-F238E27FC236}">
                <a16:creationId xmlns:a16="http://schemas.microsoft.com/office/drawing/2014/main" id="{4DCFF375-27AA-9A4D-B28A-693082D67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497529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30" name="TextBox 19">
            <a:extLst>
              <a:ext uri="{FF2B5EF4-FFF2-40B4-BE49-F238E27FC236}">
                <a16:creationId xmlns:a16="http://schemas.microsoft.com/office/drawing/2014/main" id="{5EE61F3F-BFF4-8847-8A1B-243F8D87C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Background/Introduction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4E0F7B-84A2-354B-937E-F98B842F940D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brandwise.unmc.edu/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29" name="TextBox 19">
            <a:extLst>
              <a:ext uri="{FF2B5EF4-FFF2-40B4-BE49-F238E27FC236}">
                <a16:creationId xmlns:a16="http://schemas.microsoft.com/office/drawing/2014/main" id="{8369B280-707C-5F41-8C72-EFEDAEEFA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Objective/Purpose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BB3F26-37B0-E54C-9560-1B3046AD8406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A59A744E-7164-284A-BF27-D488F298B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247AD4FA-6259-D045-99A9-A9629CF93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F70256C8-D4D8-FA4A-8A04-B51EAC6B6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1" name="TextBox 25">
            <a:extLst>
              <a:ext uri="{FF2B5EF4-FFF2-40B4-BE49-F238E27FC236}">
                <a16:creationId xmlns:a16="http://schemas.microsoft.com/office/drawing/2014/main" id="{A0EC7A7B-2C13-024E-B6FD-6521254C0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</a:t>
            </a:r>
          </a:p>
        </p:txBody>
      </p:sp>
      <p:pic>
        <p:nvPicPr>
          <p:cNvPr id="18" name="Picture 39" descr="bacteria dots">
            <a:extLst>
              <a:ext uri="{FF2B5EF4-FFF2-40B4-BE49-F238E27FC236}">
                <a16:creationId xmlns:a16="http://schemas.microsoft.com/office/drawing/2014/main" id="{817B8D58-FFA0-BA4A-96AD-0013A212D14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40">
            <a:extLst>
              <a:ext uri="{FF2B5EF4-FFF2-40B4-BE49-F238E27FC236}">
                <a16:creationId xmlns:a16="http://schemas.microsoft.com/office/drawing/2014/main" id="{1A1F5C63-88F0-EC47-A09B-00ACC1647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4" name="Picture 30" descr="bar graph">
            <a:extLst>
              <a:ext uri="{FF2B5EF4-FFF2-40B4-BE49-F238E27FC236}">
                <a16:creationId xmlns:a16="http://schemas.microsoft.com/office/drawing/2014/main" id="{F4A578F7-30F6-B847-9EDC-39E79D6730E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9" descr="line graph">
            <a:extLst>
              <a:ext uri="{FF2B5EF4-FFF2-40B4-BE49-F238E27FC236}">
                <a16:creationId xmlns:a16="http://schemas.microsoft.com/office/drawing/2014/main" id="{3D5063C5-64D8-A24B-9BB2-C17892BB42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1" descr="pie chart">
            <a:extLst>
              <a:ext uri="{FF2B5EF4-FFF2-40B4-BE49-F238E27FC236}">
                <a16:creationId xmlns:a16="http://schemas.microsoft.com/office/drawing/2014/main" id="{52FBC40B-C121-DB4C-84C5-5DFD47FC6D5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40">
            <a:extLst>
              <a:ext uri="{FF2B5EF4-FFF2-40B4-BE49-F238E27FC236}">
                <a16:creationId xmlns:a16="http://schemas.microsoft.com/office/drawing/2014/main" id="{5A63E2B5-9493-754C-B02A-2AEB3716D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A7718C1E-1702-E148-93E1-F8244E9D7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id="{E6298B66-94E0-AA45-B962-E3657414B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6" name="TextBox 32">
            <a:extLst>
              <a:ext uri="{FF2B5EF4-FFF2-40B4-BE49-F238E27FC236}">
                <a16:creationId xmlns:a16="http://schemas.microsoft.com/office/drawing/2014/main" id="{E1A817B2-843F-7D41-B89E-4D6EC0DC5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8418" y="10609374"/>
            <a:ext cx="13716000" cy="1415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D78B5E77-79BD-E644-8AA4-772E5BCC0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7" name="TextBox 37">
            <a:extLst>
              <a:ext uri="{FF2B5EF4-FFF2-40B4-BE49-F238E27FC236}">
                <a16:creationId xmlns:a16="http://schemas.microsoft.com/office/drawing/2014/main" id="{8E5361D1-CCA3-1943-A0A5-86C3CF064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A777025-17A3-B84E-9D13-B2A55957D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30B963-BC73-994F-B885-F658618AFD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0CDD33-E8F5-9140-8F15-69938D533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12634779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12897</TotalTime>
  <Words>1199</Words>
  <Application>Microsoft Macintosh PowerPoint</Application>
  <PresentationFormat>Custom</PresentationFormat>
  <Paragraphs>169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Bold</vt:lpstr>
      <vt:lpstr>Calibri</vt:lpstr>
      <vt:lpstr>UNMC-Theme1</vt:lpstr>
      <vt:lpstr>This will be the title for the scientific poster.  It should be short and impactful.</vt:lpstr>
      <vt:lpstr>This will be the title for the scientific poster.  It should be brief and impactful.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40</cp:revision>
  <cp:lastPrinted>2015-07-24T19:55:40Z</cp:lastPrinted>
  <dcterms:created xsi:type="dcterms:W3CDTF">2010-12-02T21:49:18Z</dcterms:created>
  <dcterms:modified xsi:type="dcterms:W3CDTF">2025-08-15T18:39:47Z</dcterms:modified>
</cp:coreProperties>
</file>