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1206400" cy="36576000"/>
  <p:notesSz cx="10153650" cy="1564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57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6"/>
    <p:restoredTop sz="94726"/>
  </p:normalViewPr>
  <p:slideViewPr>
    <p:cSldViewPr snapToGrid="0">
      <p:cViewPr varScale="1">
        <p:scale>
          <a:sx n="21" d="100"/>
          <a:sy n="21" d="100"/>
        </p:scale>
        <p:origin x="2216" y="26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6456-8262-2FC8-B997-FAE1EF9E06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0" y="5985936"/>
            <a:ext cx="38404800" cy="12733867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A3001F-E737-0476-9440-15D9DBCB4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0" y="19210869"/>
            <a:ext cx="38404800" cy="8830731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F40C1-5BAD-6403-3F21-88C18D724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E8E23-49DC-5F42-B163-1762382F3795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C035-D46C-4D59-FE3D-9FCDD665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90BC7-0142-3363-38A5-09E0DCE4F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796F-9530-F54B-93DB-E18D7194D7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0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4E650-EF39-EA16-9FEE-AA6300CCA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1FEB8-2B45-D257-5BA6-ED8377673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67104-10F4-8146-0781-6165D0ACD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ED6-0787-D24C-BE2D-5FB9F9012590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5AC08-A1BC-C027-5A97-C04A3CD8A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24455-5BFE-FC83-4843-D2EF25EE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185E-D3E0-A54B-B8F8-700FE2576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8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11C011-0A58-3AA4-EADA-DF5A2EE2C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440" y="1947336"/>
            <a:ext cx="4416552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476FF-317D-3DC8-C7F6-267473058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0440" y="9736667"/>
            <a:ext cx="4416552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D0FB7-E072-37C8-2037-36591AE592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20440" y="33900536"/>
            <a:ext cx="1152144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7F3A42-5E15-6549-8C1E-D9CECB7F8DD4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742E4-9008-6636-B121-14120D4E7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62120" y="33900536"/>
            <a:ext cx="1728216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330B3-579F-6A84-DAD9-2D9087D62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164520" y="33900536"/>
            <a:ext cx="1152144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524F15-9855-744F-9A4A-320A2AB097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25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7090"/>
            <a:ext cx="51206400" cy="28068910"/>
          </a:xfrm>
          <a:prstGeom prst="rect">
            <a:avLst/>
          </a:prstGeom>
        </p:spPr>
      </p:pic>
      <p:sp>
        <p:nvSpPr>
          <p:cNvPr id="47" name="Rectangle 4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726" y="9731032"/>
            <a:ext cx="15506700" cy="106029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ectangle 4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5826" y="9731032"/>
            <a:ext cx="16148974" cy="888841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" name="Rectangle 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7250" y="9731032"/>
            <a:ext cx="15506700" cy="1060291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0" name="Rectangle 4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726" y="21229295"/>
            <a:ext cx="15541625" cy="1435633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2" name="Rectangle 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5826" y="19389605"/>
            <a:ext cx="16148973" cy="750206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Rectangle 5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7250" y="21104104"/>
            <a:ext cx="15506699" cy="700359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Rectangle 5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7250" y="28877857"/>
            <a:ext cx="15506699" cy="669312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CFB723-1FF7-C002-A43F-86DD04164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41802" y="27661833"/>
            <a:ext cx="16148973" cy="7909145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80" name="Straight Connector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96724" y="591118"/>
            <a:ext cx="42413" cy="6964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UNM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26" y="990373"/>
            <a:ext cx="7795317" cy="2560320"/>
          </a:xfrm>
          <a:prstGeom prst="rect">
            <a:avLst/>
          </a:prstGeom>
        </p:spPr>
      </p:pic>
      <p:sp>
        <p:nvSpPr>
          <p:cNvPr id="44" name="TextBox 4"/>
          <p:cNvSpPr txBox="1">
            <a:spLocks noChangeArrowheads="1"/>
          </p:cNvSpPr>
          <p:nvPr/>
        </p:nvSpPr>
        <p:spPr bwMode="auto">
          <a:xfrm>
            <a:off x="10825802" y="703517"/>
            <a:ext cx="34293583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0" b="1" dirty="0">
                <a:solidFill>
                  <a:srgbClr val="002957"/>
                </a:solidFill>
                <a:latin typeface="Arial Bold" charset="0"/>
                <a:cs typeface="Arial Bold" charset="0"/>
              </a:rPr>
              <a:t>This will be the title for the scientific poster. It should </a:t>
            </a:r>
          </a:p>
          <a:p>
            <a:r>
              <a:rPr lang="en-US" sz="10000" b="1" dirty="0">
                <a:solidFill>
                  <a:srgbClr val="002957"/>
                </a:solidFill>
                <a:latin typeface="Arial Bold" charset="0"/>
                <a:cs typeface="Arial Bold" charset="0"/>
              </a:rPr>
              <a:t>be the first thing that draws your attention.</a:t>
            </a:r>
          </a:p>
        </p:txBody>
      </p:sp>
      <p:sp>
        <p:nvSpPr>
          <p:cNvPr id="45" name="TextBox 5"/>
          <p:cNvSpPr txBox="1">
            <a:spLocks noChangeArrowheads="1"/>
          </p:cNvSpPr>
          <p:nvPr/>
        </p:nvSpPr>
        <p:spPr bwMode="auto">
          <a:xfrm>
            <a:off x="10825802" y="4643776"/>
            <a:ext cx="34293583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University of Nebraska Medical Center, Omaha, NE; Creighton University Medical Center,</a:t>
            </a:r>
          </a:p>
          <a:p>
            <a:r>
              <a:rPr lang="en-US" sz="6500" dirty="0">
                <a:cs typeface="Arial" charset="0"/>
              </a:rPr>
              <a:t>Omaha, NE; Interfaith Medical Center, Brooklyn, NY</a:t>
            </a:r>
          </a:p>
        </p:txBody>
      </p:sp>
      <p:pic>
        <p:nvPicPr>
          <p:cNvPr id="42" name="Picture 41" descr="Creighton University Medical Center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1959" y="788792"/>
            <a:ext cx="4026715" cy="2286000"/>
          </a:xfrm>
          <a:prstGeom prst="rect">
            <a:avLst/>
          </a:prstGeom>
        </p:spPr>
      </p:pic>
      <p:pic>
        <p:nvPicPr>
          <p:cNvPr id="41" name="Picture 40" descr="Interfaith Medical Center logo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6700478" y="4355465"/>
            <a:ext cx="2577695" cy="2817132"/>
          </a:xfrm>
          <a:prstGeom prst="rect">
            <a:avLst/>
          </a:prstGeom>
        </p:spPr>
      </p:pic>
      <p:sp>
        <p:nvSpPr>
          <p:cNvPr id="79" name="TextBox 42"/>
          <p:cNvSpPr txBox="1">
            <a:spLocks noChangeArrowheads="1"/>
          </p:cNvSpPr>
          <p:nvPr/>
        </p:nvSpPr>
        <p:spPr bwMode="auto">
          <a:xfrm>
            <a:off x="2020052" y="10252164"/>
            <a:ext cx="14120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chemeClr val="tx2"/>
                </a:solidFill>
                <a:cs typeface="Arial" charset="0"/>
              </a:rPr>
              <a:t>Abstract</a:t>
            </a:r>
          </a:p>
        </p:txBody>
      </p:sp>
      <p:sp>
        <p:nvSpPr>
          <p:cNvPr id="57" name="TextBox 18"/>
          <p:cNvSpPr txBox="1">
            <a:spLocks noChangeArrowheads="1"/>
          </p:cNvSpPr>
          <p:nvPr/>
        </p:nvSpPr>
        <p:spPr bwMode="auto">
          <a:xfrm>
            <a:off x="1867652" y="11484064"/>
            <a:ext cx="14120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58" name="TextBox 19"/>
          <p:cNvSpPr txBox="1">
            <a:spLocks noChangeArrowheads="1"/>
          </p:cNvSpPr>
          <p:nvPr/>
        </p:nvSpPr>
        <p:spPr bwMode="auto">
          <a:xfrm>
            <a:off x="2086726" y="21759961"/>
            <a:ext cx="13901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Introduction</a:t>
            </a:r>
          </a:p>
        </p:txBody>
      </p:sp>
      <p:sp>
        <p:nvSpPr>
          <p:cNvPr id="60" name="TextBox 21"/>
          <p:cNvSpPr txBox="1">
            <a:spLocks noChangeArrowheads="1"/>
          </p:cNvSpPr>
          <p:nvPr/>
        </p:nvSpPr>
        <p:spPr bwMode="auto">
          <a:xfrm>
            <a:off x="1867652" y="22919284"/>
            <a:ext cx="14120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61" name="TextBox 22"/>
          <p:cNvSpPr txBox="1">
            <a:spLocks noChangeArrowheads="1"/>
          </p:cNvSpPr>
          <p:nvPr/>
        </p:nvSpPr>
        <p:spPr bwMode="auto">
          <a:xfrm>
            <a:off x="18315709" y="10197757"/>
            <a:ext cx="1493519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pic>
        <p:nvPicPr>
          <p:cNvPr id="76" name="Picture 38" descr="molecul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93" y="11434420"/>
            <a:ext cx="5549900" cy="662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40"/>
          <p:cNvSpPr txBox="1">
            <a:spLocks noChangeArrowheads="1"/>
          </p:cNvSpPr>
          <p:nvPr/>
        </p:nvSpPr>
        <p:spPr bwMode="auto">
          <a:xfrm>
            <a:off x="24753931" y="11759857"/>
            <a:ext cx="83009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63" name="TextBox 24"/>
          <p:cNvSpPr txBox="1">
            <a:spLocks noChangeArrowheads="1"/>
          </p:cNvSpPr>
          <p:nvPr/>
        </p:nvSpPr>
        <p:spPr bwMode="auto">
          <a:xfrm>
            <a:off x="18315709" y="19935705"/>
            <a:ext cx="1493519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64" name="TextBox 25"/>
          <p:cNvSpPr txBox="1">
            <a:spLocks noChangeArrowheads="1"/>
          </p:cNvSpPr>
          <p:nvPr/>
        </p:nvSpPr>
        <p:spPr bwMode="auto">
          <a:xfrm>
            <a:off x="18315709" y="21113630"/>
            <a:ext cx="147217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2BB666EB-4D26-ECF4-1DF9-F6D7C2A55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5709" y="28107698"/>
            <a:ext cx="1493519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91B4F97F-974F-E4D4-A392-1CD066CC5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5709" y="29285623"/>
            <a:ext cx="146177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66" name="TextBox 28"/>
          <p:cNvSpPr txBox="1">
            <a:spLocks noChangeArrowheads="1"/>
          </p:cNvSpPr>
          <p:nvPr/>
        </p:nvSpPr>
        <p:spPr bwMode="auto">
          <a:xfrm>
            <a:off x="35412999" y="10277132"/>
            <a:ext cx="143369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pic>
        <p:nvPicPr>
          <p:cNvPr id="68" name="Picture 30" descr="bar graph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40" b="64754"/>
          <a:stretch>
            <a:fillRect/>
          </a:stretch>
        </p:blipFill>
        <p:spPr bwMode="auto">
          <a:xfrm>
            <a:off x="36170437" y="11843995"/>
            <a:ext cx="43465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29" descr="line graph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29" r="51138" b="33046"/>
          <a:stretch>
            <a:fillRect/>
          </a:stretch>
        </p:blipFill>
        <p:spPr bwMode="auto">
          <a:xfrm>
            <a:off x="41021837" y="12267857"/>
            <a:ext cx="42672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1" descr="pie chart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5" t="67430" r="31715"/>
          <a:stretch>
            <a:fillRect/>
          </a:stretch>
        </p:blipFill>
        <p:spPr bwMode="auto">
          <a:xfrm>
            <a:off x="45982774" y="12113870"/>
            <a:ext cx="3078163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32"/>
          <p:cNvSpPr txBox="1">
            <a:spLocks noChangeArrowheads="1"/>
          </p:cNvSpPr>
          <p:nvPr/>
        </p:nvSpPr>
        <p:spPr bwMode="auto">
          <a:xfrm>
            <a:off x="35451389" y="15352370"/>
            <a:ext cx="142299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72" name="TextBox 34"/>
          <p:cNvSpPr txBox="1">
            <a:spLocks noChangeArrowheads="1"/>
          </p:cNvSpPr>
          <p:nvPr/>
        </p:nvSpPr>
        <p:spPr bwMode="auto">
          <a:xfrm>
            <a:off x="35451389" y="21525545"/>
            <a:ext cx="14412824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Conclusion / Future Directions</a:t>
            </a:r>
          </a:p>
        </p:txBody>
      </p:sp>
      <p:sp>
        <p:nvSpPr>
          <p:cNvPr id="73" name="TextBox 35"/>
          <p:cNvSpPr txBox="1">
            <a:spLocks noChangeArrowheads="1"/>
          </p:cNvSpPr>
          <p:nvPr/>
        </p:nvSpPr>
        <p:spPr bwMode="auto">
          <a:xfrm>
            <a:off x="35412999" y="22881648"/>
            <a:ext cx="144128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74" name="TextBox 36"/>
          <p:cNvSpPr txBox="1">
            <a:spLocks noChangeArrowheads="1"/>
          </p:cNvSpPr>
          <p:nvPr/>
        </p:nvSpPr>
        <p:spPr bwMode="auto">
          <a:xfrm>
            <a:off x="35451389" y="29285623"/>
            <a:ext cx="1436202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002957"/>
                </a:solidFill>
                <a:cs typeface="Arial" charset="0"/>
              </a:rPr>
              <a:t>References</a:t>
            </a:r>
          </a:p>
        </p:txBody>
      </p:sp>
      <p:sp>
        <p:nvSpPr>
          <p:cNvPr id="75" name="TextBox 37"/>
          <p:cNvSpPr txBox="1">
            <a:spLocks noChangeArrowheads="1"/>
          </p:cNvSpPr>
          <p:nvPr/>
        </p:nvSpPr>
        <p:spPr bwMode="auto">
          <a:xfrm>
            <a:off x="35451389" y="30438148"/>
            <a:ext cx="14233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1994</TotalTime>
  <Words>108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33</cp:revision>
  <cp:lastPrinted>2015-02-19T15:10:08Z</cp:lastPrinted>
  <dcterms:created xsi:type="dcterms:W3CDTF">2010-12-02T21:49:18Z</dcterms:created>
  <dcterms:modified xsi:type="dcterms:W3CDTF">2025-08-18T21:54:54Z</dcterms:modified>
</cp:coreProperties>
</file>