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51206400" cy="36576000"/>
  <p:notesSz cx="7010400" cy="9296400"/>
  <p:defaultTextStyle>
    <a:defPPr>
      <a:defRPr lang="en-US"/>
    </a:defPPr>
    <a:lvl1pPr algn="l" defTabSz="2506663" rtl="0" fontAlgn="base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2506663" indent="-2049463" algn="l" defTabSz="2506663" rtl="0" fontAlgn="base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5014913" indent="-4100513" algn="l" defTabSz="2506663" rtl="0" fontAlgn="base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7523163" indent="-6151563" algn="l" defTabSz="2506663" rtl="0" fontAlgn="base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0031413" indent="-8202613" algn="l" defTabSz="2506663" rtl="0" fontAlgn="base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9900"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sz="9900"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sz="9900"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sz="9900"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6">
          <p15:clr>
            <a:srgbClr val="A4A3A4"/>
          </p15:clr>
        </p15:guide>
        <p15:guide id="2" pos="2265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DDF"/>
    <a:srgbClr val="005E63"/>
    <a:srgbClr val="002957"/>
    <a:srgbClr val="AD122A"/>
    <a:srgbClr val="D6E5EA"/>
    <a:srgbClr val="D1D1D1"/>
    <a:srgbClr val="00658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8"/>
    <p:restoredTop sz="94657"/>
  </p:normalViewPr>
  <p:slideViewPr>
    <p:cSldViewPr snapToGrid="0">
      <p:cViewPr varScale="1">
        <p:scale>
          <a:sx n="31" d="100"/>
          <a:sy n="31" d="100"/>
        </p:scale>
        <p:origin x="872" y="240"/>
      </p:cViewPr>
      <p:guideLst>
        <p:guide orient="horz" pos="1626"/>
        <p:guide pos="2265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EFC2DE1-46C8-4285-AA40-058D221AE861}" type="datetimeFigureOut">
              <a:rPr lang="en-US" smtClean="0"/>
              <a:t>8/15/25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09688" y="1162050"/>
            <a:ext cx="439102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7DCA585-EC71-4C08-A634-FFA47CA40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337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DCA585-EC71-4C08-A634-FFA47CA404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751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0480" y="11362270"/>
            <a:ext cx="43525440" cy="78401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80960" y="20726400"/>
            <a:ext cx="35844480" cy="9347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08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01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5241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0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540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0483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5564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064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0E8E23-49DC-5F42-B163-1762382F3795}" type="datetimeFigureOut">
              <a:rPr lang="en-US"/>
              <a:pPr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0D796F-9530-F54B-93DB-E18D7194D79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591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7C8ED6-0787-D24C-BE2D-5FB9F9012590}" type="datetimeFigureOut">
              <a:rPr lang="en-US"/>
              <a:pPr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63185E-D3E0-A54B-B8F8-700FE25761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325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560638" y="2693988"/>
            <a:ext cx="46085125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1612" tIns="250806" rIns="501612" bIns="2508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60638" y="9763125"/>
            <a:ext cx="46085125" cy="23478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1612" tIns="250806" rIns="501612" bIns="2508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60638" y="33901063"/>
            <a:ext cx="11947525" cy="1946275"/>
          </a:xfrm>
          <a:prstGeom prst="rect">
            <a:avLst/>
          </a:prstGeom>
        </p:spPr>
        <p:txBody>
          <a:bodyPr vert="horz" wrap="square" lIns="501612" tIns="250806" rIns="501612" bIns="250806" numCol="1" anchor="ctr" anchorCtr="0" compatLnSpc="1">
            <a:prstTxWarp prst="textNoShape">
              <a:avLst/>
            </a:prstTxWarp>
          </a:bodyPr>
          <a:lstStyle>
            <a:lvl1pPr>
              <a:defRPr sz="6600">
                <a:solidFill>
                  <a:srgbClr val="898989"/>
                </a:solidFill>
              </a:defRPr>
            </a:lvl1pPr>
          </a:lstStyle>
          <a:p>
            <a:fld id="{B57F3A42-5E15-6549-8C1E-D9CECB7F8DD4}" type="datetimeFigureOut">
              <a:rPr lang="en-US"/>
              <a:pPr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95838" y="33901063"/>
            <a:ext cx="16214725" cy="1946275"/>
          </a:xfrm>
          <a:prstGeom prst="rect">
            <a:avLst/>
          </a:prstGeom>
        </p:spPr>
        <p:txBody>
          <a:bodyPr vert="horz" lIns="501612" tIns="250806" rIns="501612" bIns="250806" rtlCol="0" anchor="ctr"/>
          <a:lstStyle>
            <a:lvl1pPr algn="ctr" defTabSz="2508062" fontAlgn="auto">
              <a:spcBef>
                <a:spcPts val="0"/>
              </a:spcBef>
              <a:spcAft>
                <a:spcPts val="0"/>
              </a:spcAft>
              <a:defRPr sz="6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698238" y="33901063"/>
            <a:ext cx="11947525" cy="1946275"/>
          </a:xfrm>
          <a:prstGeom prst="rect">
            <a:avLst/>
          </a:prstGeom>
        </p:spPr>
        <p:txBody>
          <a:bodyPr vert="horz" wrap="square" lIns="501612" tIns="250806" rIns="501612" bIns="250806" numCol="1" anchor="ctr" anchorCtr="0" compatLnSpc="1">
            <a:prstTxWarp prst="textNoShape">
              <a:avLst/>
            </a:prstTxWarp>
          </a:bodyPr>
          <a:lstStyle>
            <a:lvl1pPr algn="r">
              <a:defRPr sz="6600">
                <a:solidFill>
                  <a:srgbClr val="898989"/>
                </a:solidFill>
              </a:defRPr>
            </a:lvl1pPr>
          </a:lstStyle>
          <a:p>
            <a:fld id="{0A524F15-9855-744F-9A4A-320A2AB097EA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EEB519E3-867E-758B-0FC6-3D514E78B10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-86191"/>
            <a:ext cx="51206400" cy="18287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2506663" rtl="0" fontAlgn="base">
        <a:spcBef>
          <a:spcPct val="0"/>
        </a:spcBef>
        <a:spcAft>
          <a:spcPct val="0"/>
        </a:spcAft>
        <a:defRPr sz="24100" kern="1200">
          <a:solidFill>
            <a:schemeClr val="tx1"/>
          </a:solidFill>
          <a:latin typeface="Arial Bold"/>
          <a:ea typeface="ＭＳ Ｐゴシック" charset="0"/>
          <a:cs typeface="Arial Bold"/>
        </a:defRPr>
      </a:lvl1pPr>
      <a:lvl2pPr algn="ctr" defTabSz="2506663" rtl="0" fontAlgn="base">
        <a:spcBef>
          <a:spcPct val="0"/>
        </a:spcBef>
        <a:spcAft>
          <a:spcPct val="0"/>
        </a:spcAft>
        <a:defRPr sz="24100">
          <a:solidFill>
            <a:schemeClr val="tx1"/>
          </a:solidFill>
          <a:latin typeface="Arial Bold" charset="0"/>
          <a:ea typeface="ＭＳ Ｐゴシック" charset="0"/>
          <a:cs typeface="Arial Bold" charset="0"/>
        </a:defRPr>
      </a:lvl2pPr>
      <a:lvl3pPr algn="ctr" defTabSz="2506663" rtl="0" fontAlgn="base">
        <a:spcBef>
          <a:spcPct val="0"/>
        </a:spcBef>
        <a:spcAft>
          <a:spcPct val="0"/>
        </a:spcAft>
        <a:defRPr sz="24100">
          <a:solidFill>
            <a:schemeClr val="tx1"/>
          </a:solidFill>
          <a:latin typeface="Arial Bold" charset="0"/>
          <a:ea typeface="ＭＳ Ｐゴシック" charset="0"/>
          <a:cs typeface="Arial Bold" charset="0"/>
        </a:defRPr>
      </a:lvl3pPr>
      <a:lvl4pPr algn="ctr" defTabSz="2506663" rtl="0" fontAlgn="base">
        <a:spcBef>
          <a:spcPct val="0"/>
        </a:spcBef>
        <a:spcAft>
          <a:spcPct val="0"/>
        </a:spcAft>
        <a:defRPr sz="24100">
          <a:solidFill>
            <a:schemeClr val="tx1"/>
          </a:solidFill>
          <a:latin typeface="Arial Bold" charset="0"/>
          <a:ea typeface="ＭＳ Ｐゴシック" charset="0"/>
          <a:cs typeface="Arial Bold" charset="0"/>
        </a:defRPr>
      </a:lvl4pPr>
      <a:lvl5pPr algn="ctr" defTabSz="2506663" rtl="0" fontAlgn="base">
        <a:spcBef>
          <a:spcPct val="0"/>
        </a:spcBef>
        <a:spcAft>
          <a:spcPct val="0"/>
        </a:spcAft>
        <a:defRPr sz="24100">
          <a:solidFill>
            <a:schemeClr val="tx1"/>
          </a:solidFill>
          <a:latin typeface="Arial Bold" charset="0"/>
          <a:ea typeface="ＭＳ Ｐゴシック" charset="0"/>
          <a:cs typeface="Arial Bold" charset="0"/>
        </a:defRPr>
      </a:lvl5pPr>
      <a:lvl6pPr marL="457200" algn="ctr" defTabSz="2506663" rtl="0" fontAlgn="base">
        <a:spcBef>
          <a:spcPct val="0"/>
        </a:spcBef>
        <a:spcAft>
          <a:spcPct val="0"/>
        </a:spcAft>
        <a:defRPr sz="24100">
          <a:solidFill>
            <a:schemeClr val="tx1"/>
          </a:solidFill>
          <a:latin typeface="Arial Bold" charset="0"/>
          <a:ea typeface="ＭＳ Ｐゴシック" charset="0"/>
          <a:cs typeface="Arial Bold" charset="0"/>
        </a:defRPr>
      </a:lvl6pPr>
      <a:lvl7pPr marL="914400" algn="ctr" defTabSz="2506663" rtl="0" fontAlgn="base">
        <a:spcBef>
          <a:spcPct val="0"/>
        </a:spcBef>
        <a:spcAft>
          <a:spcPct val="0"/>
        </a:spcAft>
        <a:defRPr sz="24100">
          <a:solidFill>
            <a:schemeClr val="tx1"/>
          </a:solidFill>
          <a:latin typeface="Arial Bold" charset="0"/>
          <a:ea typeface="ＭＳ Ｐゴシック" charset="0"/>
          <a:cs typeface="Arial Bold" charset="0"/>
        </a:defRPr>
      </a:lvl7pPr>
      <a:lvl8pPr marL="1371600" algn="ctr" defTabSz="2506663" rtl="0" fontAlgn="base">
        <a:spcBef>
          <a:spcPct val="0"/>
        </a:spcBef>
        <a:spcAft>
          <a:spcPct val="0"/>
        </a:spcAft>
        <a:defRPr sz="24100">
          <a:solidFill>
            <a:schemeClr val="tx1"/>
          </a:solidFill>
          <a:latin typeface="Arial Bold" charset="0"/>
          <a:ea typeface="ＭＳ Ｐゴシック" charset="0"/>
          <a:cs typeface="Arial Bold" charset="0"/>
        </a:defRPr>
      </a:lvl8pPr>
      <a:lvl9pPr marL="1828800" algn="ctr" defTabSz="2506663" rtl="0" fontAlgn="base">
        <a:spcBef>
          <a:spcPct val="0"/>
        </a:spcBef>
        <a:spcAft>
          <a:spcPct val="0"/>
        </a:spcAft>
        <a:defRPr sz="24100">
          <a:solidFill>
            <a:schemeClr val="tx1"/>
          </a:solidFill>
          <a:latin typeface="Arial Bold" charset="0"/>
          <a:ea typeface="ＭＳ Ｐゴシック" charset="0"/>
          <a:cs typeface="Arial Bold" charset="0"/>
        </a:defRPr>
      </a:lvl9pPr>
    </p:titleStyle>
    <p:bodyStyle>
      <a:lvl1pPr marL="1879600" indent="-1879600" algn="l" defTabSz="2506663" rtl="0" fontAlgn="base">
        <a:spcBef>
          <a:spcPct val="20000"/>
        </a:spcBef>
        <a:spcAft>
          <a:spcPct val="0"/>
        </a:spcAft>
        <a:buFont typeface="Arial" charset="0"/>
        <a:buChar char="•"/>
        <a:defRPr sz="176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4075113" indent="-1566863" algn="l" defTabSz="2506663" rtl="0" fontAlgn="base">
        <a:spcBef>
          <a:spcPct val="20000"/>
        </a:spcBef>
        <a:spcAft>
          <a:spcPct val="0"/>
        </a:spcAft>
        <a:buFont typeface="Arial" charset="0"/>
        <a:buChar char="–"/>
        <a:defRPr sz="15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6269038" indent="-1252538" algn="l" defTabSz="2506663" rtl="0" fontAlgn="base">
        <a:spcBef>
          <a:spcPct val="20000"/>
        </a:spcBef>
        <a:spcAft>
          <a:spcPct val="0"/>
        </a:spcAft>
        <a:buFont typeface="Arial" charset="0"/>
        <a:buChar char="•"/>
        <a:defRPr sz="132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8777288" indent="-1252538" algn="l" defTabSz="2506663" rtl="0" fontAlgn="base">
        <a:spcBef>
          <a:spcPct val="20000"/>
        </a:spcBef>
        <a:spcAft>
          <a:spcPct val="0"/>
        </a:spcAft>
        <a:buFont typeface="Arial" charset="0"/>
        <a:buChar char="–"/>
        <a:defRPr sz="11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1285538" indent="-1252538" algn="l" defTabSz="2506663" rtl="0" fontAlgn="base">
        <a:spcBef>
          <a:spcPct val="20000"/>
        </a:spcBef>
        <a:spcAft>
          <a:spcPct val="0"/>
        </a:spcAft>
        <a:buFont typeface="Arial" charset="0"/>
        <a:buChar char="»"/>
        <a:defRPr sz="11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3794341" indent="-1254031" algn="l" defTabSz="2508062" rtl="0" eaLnBrk="1" latinLnBrk="0" hangingPunct="1">
        <a:spcBef>
          <a:spcPct val="20000"/>
        </a:spcBef>
        <a:buFont typeface="Arial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302403" indent="-1254031" algn="l" defTabSz="2508062" rtl="0" eaLnBrk="1" latinLnBrk="0" hangingPunct="1">
        <a:spcBef>
          <a:spcPct val="20000"/>
        </a:spcBef>
        <a:buFont typeface="Arial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810465" indent="-1254031" algn="l" defTabSz="2508062" rtl="0" eaLnBrk="1" latinLnBrk="0" hangingPunct="1">
        <a:spcBef>
          <a:spcPct val="20000"/>
        </a:spcBef>
        <a:buFont typeface="Arial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18527" indent="-1254031" algn="l" defTabSz="2508062" rtl="0" eaLnBrk="1" latinLnBrk="0" hangingPunct="1">
        <a:spcBef>
          <a:spcPct val="20000"/>
        </a:spcBef>
        <a:buFont typeface="Arial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08062" rtl="0" eaLnBrk="1" latinLnBrk="0" hangingPunct="1">
        <a:defRPr sz="9900" kern="1200">
          <a:solidFill>
            <a:schemeClr val="tx1"/>
          </a:solidFill>
          <a:latin typeface="+mn-lt"/>
          <a:ea typeface="+mn-ea"/>
          <a:cs typeface="+mn-cs"/>
        </a:defRPr>
      </a:lvl1pPr>
      <a:lvl2pPr marL="2508062" algn="l" defTabSz="2508062" rtl="0" eaLnBrk="1" latinLnBrk="0" hangingPunct="1">
        <a:defRPr sz="9900" kern="1200">
          <a:solidFill>
            <a:schemeClr val="tx1"/>
          </a:solidFill>
          <a:latin typeface="+mn-lt"/>
          <a:ea typeface="+mn-ea"/>
          <a:cs typeface="+mn-cs"/>
        </a:defRPr>
      </a:lvl2pPr>
      <a:lvl3pPr marL="5016124" algn="l" defTabSz="2508062" rtl="0" eaLnBrk="1" latinLnBrk="0" hangingPunct="1">
        <a:defRPr sz="9900" kern="1200">
          <a:solidFill>
            <a:schemeClr val="tx1"/>
          </a:solidFill>
          <a:latin typeface="+mn-lt"/>
          <a:ea typeface="+mn-ea"/>
          <a:cs typeface="+mn-cs"/>
        </a:defRPr>
      </a:lvl3pPr>
      <a:lvl4pPr marL="7524186" algn="l" defTabSz="2508062" rtl="0" eaLnBrk="1" latinLnBrk="0" hangingPunct="1">
        <a:defRPr sz="9900" kern="1200">
          <a:solidFill>
            <a:schemeClr val="tx1"/>
          </a:solidFill>
          <a:latin typeface="+mn-lt"/>
          <a:ea typeface="+mn-ea"/>
          <a:cs typeface="+mn-cs"/>
        </a:defRPr>
      </a:lvl4pPr>
      <a:lvl5pPr marL="10032248" algn="l" defTabSz="2508062" rtl="0" eaLnBrk="1" latinLnBrk="0" hangingPunct="1">
        <a:defRPr sz="9900" kern="1200">
          <a:solidFill>
            <a:schemeClr val="tx1"/>
          </a:solidFill>
          <a:latin typeface="+mn-lt"/>
          <a:ea typeface="+mn-ea"/>
          <a:cs typeface="+mn-cs"/>
        </a:defRPr>
      </a:lvl5pPr>
      <a:lvl6pPr marL="12540310" algn="l" defTabSz="2508062" rtl="0" eaLnBrk="1" latinLnBrk="0" hangingPunct="1">
        <a:defRPr sz="9900" kern="1200">
          <a:solidFill>
            <a:schemeClr val="tx1"/>
          </a:solidFill>
          <a:latin typeface="+mn-lt"/>
          <a:ea typeface="+mn-ea"/>
          <a:cs typeface="+mn-cs"/>
        </a:defRPr>
      </a:lvl6pPr>
      <a:lvl7pPr marL="15048372" algn="l" defTabSz="2508062" rtl="0" eaLnBrk="1" latinLnBrk="0" hangingPunct="1">
        <a:defRPr sz="9900" kern="1200">
          <a:solidFill>
            <a:schemeClr val="tx1"/>
          </a:solidFill>
          <a:latin typeface="+mn-lt"/>
          <a:ea typeface="+mn-ea"/>
          <a:cs typeface="+mn-cs"/>
        </a:defRPr>
      </a:lvl7pPr>
      <a:lvl8pPr marL="17556434" algn="l" defTabSz="2508062" rtl="0" eaLnBrk="1" latinLnBrk="0" hangingPunct="1">
        <a:defRPr sz="9900" kern="1200">
          <a:solidFill>
            <a:schemeClr val="tx1"/>
          </a:solidFill>
          <a:latin typeface="+mn-lt"/>
          <a:ea typeface="+mn-ea"/>
          <a:cs typeface="+mn-cs"/>
        </a:defRPr>
      </a:lvl8pPr>
      <a:lvl9pPr marL="20064496" algn="l" defTabSz="2508062" rtl="0" eaLnBrk="1" latinLnBrk="0" hangingPunct="1">
        <a:defRPr sz="9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555677"/>
            <a:ext cx="51206400" cy="29020324"/>
          </a:xfrm>
          <a:prstGeom prst="rect">
            <a:avLst/>
          </a:prstGeom>
          <a:solidFill>
            <a:srgbClr val="DCDDDF"/>
          </a:solidFill>
          <a:ln w="0">
            <a:solidFill>
              <a:srgbClr val="D4D6D6">
                <a:alpha val="0"/>
              </a:srgbClr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052" name="TextBox 4"/>
          <p:cNvSpPr txBox="1">
            <a:spLocks noChangeArrowheads="1"/>
          </p:cNvSpPr>
          <p:nvPr/>
        </p:nvSpPr>
        <p:spPr bwMode="auto">
          <a:xfrm>
            <a:off x="1173163" y="3046554"/>
            <a:ext cx="48729899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8000" b="1" dirty="0">
                <a:solidFill>
                  <a:srgbClr val="005E63"/>
                </a:solidFill>
                <a:latin typeface="Arial Bold" charset="0"/>
                <a:cs typeface="Arial Bold" charset="0"/>
              </a:rPr>
              <a:t>This will be the title for the scientific poster. It should be the first thing that draws your attention.</a:t>
            </a:r>
          </a:p>
        </p:txBody>
      </p:sp>
      <p:sp>
        <p:nvSpPr>
          <p:cNvPr id="2053" name="TextBox 5"/>
          <p:cNvSpPr txBox="1">
            <a:spLocks noChangeArrowheads="1"/>
          </p:cNvSpPr>
          <p:nvPr/>
        </p:nvSpPr>
        <p:spPr bwMode="auto">
          <a:xfrm>
            <a:off x="1173162" y="5290616"/>
            <a:ext cx="4961329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4800" dirty="0">
                <a:cs typeface="Arial" charset="0"/>
              </a:rPr>
              <a:t>Author 1, Author 2, Author 3, and any additional Authors,</a:t>
            </a:r>
          </a:p>
          <a:p>
            <a:r>
              <a:rPr lang="en-US" sz="4800" dirty="0">
                <a:cs typeface="Arial" charset="0"/>
              </a:rPr>
              <a:t>College or Department, University of Nebraska Medical Center, Omaha, NE 68198</a:t>
            </a:r>
          </a:p>
        </p:txBody>
      </p:sp>
      <p:sp>
        <p:nvSpPr>
          <p:cNvPr id="8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3163" y="8046621"/>
            <a:ext cx="15506700" cy="10602913"/>
          </a:xfrm>
          <a:prstGeom prst="rect">
            <a:avLst/>
          </a:prstGeom>
          <a:solidFill>
            <a:schemeClr val="bg1"/>
          </a:solidFill>
          <a:ln w="25400">
            <a:solidFill>
              <a:srgbClr val="005E63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" name="Rectangle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93740" y="8046621"/>
            <a:ext cx="15887699" cy="8888413"/>
          </a:xfrm>
          <a:prstGeom prst="rect">
            <a:avLst/>
          </a:prstGeom>
          <a:solidFill>
            <a:srgbClr val="FFFFFF"/>
          </a:solidFill>
          <a:ln w="25400">
            <a:solidFill>
              <a:srgbClr val="005E63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" name="Rectangle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3400" y="8046621"/>
            <a:ext cx="15079662" cy="10602913"/>
          </a:xfrm>
          <a:prstGeom prst="rect">
            <a:avLst/>
          </a:prstGeom>
          <a:solidFill>
            <a:srgbClr val="FFFFFF"/>
          </a:solidFill>
          <a:ln w="25400">
            <a:solidFill>
              <a:srgbClr val="005E63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" name="Rectangle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3163" y="19544884"/>
            <a:ext cx="15541625" cy="14231266"/>
          </a:xfrm>
          <a:prstGeom prst="rect">
            <a:avLst/>
          </a:prstGeom>
          <a:solidFill>
            <a:srgbClr val="FFFFFF"/>
          </a:solidFill>
          <a:ln w="25400">
            <a:solidFill>
              <a:srgbClr val="005E63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" name="Rectangle 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93740" y="17690642"/>
            <a:ext cx="15887699" cy="6196223"/>
          </a:xfrm>
          <a:prstGeom prst="rect">
            <a:avLst/>
          </a:prstGeom>
          <a:solidFill>
            <a:srgbClr val="FFFFFF"/>
          </a:solidFill>
          <a:ln w="25400">
            <a:solidFill>
              <a:srgbClr val="005E63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6" name="Rectangl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3400" y="19470271"/>
            <a:ext cx="15209837" cy="7224573"/>
          </a:xfrm>
          <a:prstGeom prst="rect">
            <a:avLst/>
          </a:prstGeom>
          <a:solidFill>
            <a:srgbClr val="FFFFFF"/>
          </a:solidFill>
          <a:ln w="25400">
            <a:solidFill>
              <a:srgbClr val="005E63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7" name="Rectangle 1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3400" y="27451379"/>
            <a:ext cx="15209837" cy="6324771"/>
          </a:xfrm>
          <a:prstGeom prst="rect">
            <a:avLst/>
          </a:prstGeom>
          <a:solidFill>
            <a:srgbClr val="FFFFFF"/>
          </a:solidFill>
          <a:ln w="25400">
            <a:solidFill>
              <a:srgbClr val="005E63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D160FA8-D454-BE58-7235-48E5DD4247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20714" y="24642473"/>
            <a:ext cx="15887699" cy="9133677"/>
          </a:xfrm>
          <a:prstGeom prst="rect">
            <a:avLst/>
          </a:prstGeom>
          <a:solidFill>
            <a:srgbClr val="FFFFFF"/>
          </a:solidFill>
          <a:ln w="25400">
            <a:solidFill>
              <a:srgbClr val="005E63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087" name="TextBox 42"/>
          <p:cNvSpPr txBox="1">
            <a:spLocks noChangeArrowheads="1"/>
          </p:cNvSpPr>
          <p:nvPr/>
        </p:nvSpPr>
        <p:spPr bwMode="auto">
          <a:xfrm>
            <a:off x="2214563" y="8572645"/>
            <a:ext cx="139017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Abstract</a:t>
            </a:r>
          </a:p>
        </p:txBody>
      </p:sp>
      <p:sp>
        <p:nvSpPr>
          <p:cNvPr id="2064" name="TextBox 18"/>
          <p:cNvSpPr txBox="1">
            <a:spLocks noChangeArrowheads="1"/>
          </p:cNvSpPr>
          <p:nvPr/>
        </p:nvSpPr>
        <p:spPr bwMode="auto">
          <a:xfrm>
            <a:off x="2062163" y="9804545"/>
            <a:ext cx="136826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</p:txBody>
      </p:sp>
      <p:sp>
        <p:nvSpPr>
          <p:cNvPr id="2065" name="TextBox 19"/>
          <p:cNvSpPr txBox="1">
            <a:spLocks noChangeArrowheads="1"/>
          </p:cNvSpPr>
          <p:nvPr/>
        </p:nvSpPr>
        <p:spPr bwMode="auto">
          <a:xfrm>
            <a:off x="2062163" y="20411659"/>
            <a:ext cx="139017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Introduction</a:t>
            </a:r>
          </a:p>
        </p:txBody>
      </p:sp>
      <p:sp>
        <p:nvSpPr>
          <p:cNvPr id="2067" name="TextBox 21"/>
          <p:cNvSpPr txBox="1">
            <a:spLocks noChangeArrowheads="1"/>
          </p:cNvSpPr>
          <p:nvPr/>
        </p:nvSpPr>
        <p:spPr bwMode="auto">
          <a:xfrm>
            <a:off x="2062163" y="21670866"/>
            <a:ext cx="13233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</p:txBody>
      </p:sp>
      <p:sp>
        <p:nvSpPr>
          <p:cNvPr id="2068" name="TextBox 22"/>
          <p:cNvSpPr txBox="1">
            <a:spLocks noChangeArrowheads="1"/>
          </p:cNvSpPr>
          <p:nvPr/>
        </p:nvSpPr>
        <p:spPr bwMode="auto">
          <a:xfrm>
            <a:off x="18449364" y="8513346"/>
            <a:ext cx="14766925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Section Title</a:t>
            </a:r>
          </a:p>
        </p:txBody>
      </p:sp>
      <p:pic>
        <p:nvPicPr>
          <p:cNvPr id="2083" name="Picture 38" descr="molecule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76939" y="9729709"/>
            <a:ext cx="5549900" cy="662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5" name="TextBox 40"/>
          <p:cNvSpPr txBox="1">
            <a:spLocks noChangeArrowheads="1"/>
          </p:cNvSpPr>
          <p:nvPr/>
        </p:nvSpPr>
        <p:spPr bwMode="auto">
          <a:xfrm>
            <a:off x="24771350" y="10159584"/>
            <a:ext cx="79988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</p:txBody>
      </p:sp>
      <p:sp>
        <p:nvSpPr>
          <p:cNvPr id="2070" name="TextBox 24"/>
          <p:cNvSpPr txBox="1">
            <a:spLocks noChangeArrowheads="1"/>
          </p:cNvSpPr>
          <p:nvPr/>
        </p:nvSpPr>
        <p:spPr bwMode="auto">
          <a:xfrm>
            <a:off x="18449364" y="18129166"/>
            <a:ext cx="1476692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Section Title</a:t>
            </a:r>
          </a:p>
        </p:txBody>
      </p:sp>
      <p:sp>
        <p:nvSpPr>
          <p:cNvPr id="2071" name="TextBox 25"/>
          <p:cNvSpPr txBox="1">
            <a:spLocks noChangeArrowheads="1"/>
          </p:cNvSpPr>
          <p:nvPr/>
        </p:nvSpPr>
        <p:spPr bwMode="auto">
          <a:xfrm>
            <a:off x="18879670" y="19307092"/>
            <a:ext cx="138905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</p:txBody>
      </p:sp>
      <p:sp>
        <p:nvSpPr>
          <p:cNvPr id="4" name="TextBox 24">
            <a:extLst>
              <a:ext uri="{FF2B5EF4-FFF2-40B4-BE49-F238E27FC236}">
                <a16:creationId xmlns:a16="http://schemas.microsoft.com/office/drawing/2014/main" id="{2AF90247-6785-0D85-DC7C-349203634E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76338" y="25188573"/>
            <a:ext cx="1476692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Section Title</a:t>
            </a:r>
          </a:p>
        </p:txBody>
      </p:sp>
      <p:sp>
        <p:nvSpPr>
          <p:cNvPr id="6" name="TextBox 25">
            <a:extLst>
              <a:ext uri="{FF2B5EF4-FFF2-40B4-BE49-F238E27FC236}">
                <a16:creationId xmlns:a16="http://schemas.microsoft.com/office/drawing/2014/main" id="{5C9A6B51-1DDB-00D8-59FC-BCBB17F69F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06644" y="26366499"/>
            <a:ext cx="138905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</p:txBody>
      </p:sp>
      <p:sp>
        <p:nvSpPr>
          <p:cNvPr id="2073" name="TextBox 28"/>
          <p:cNvSpPr txBox="1">
            <a:spLocks noChangeArrowheads="1"/>
          </p:cNvSpPr>
          <p:nvPr/>
        </p:nvSpPr>
        <p:spPr bwMode="auto">
          <a:xfrm>
            <a:off x="35356800" y="8592721"/>
            <a:ext cx="1401603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Section Title</a:t>
            </a:r>
          </a:p>
        </p:txBody>
      </p:sp>
      <p:pic>
        <p:nvPicPr>
          <p:cNvPr id="2075" name="Picture 30" descr="bar graph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79063" y="10159584"/>
            <a:ext cx="4346575" cy="307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4" name="Picture 29" descr="line graph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76675" y="10422082"/>
            <a:ext cx="426720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6" name="Picture 31" descr="pie chart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91400" y="10429459"/>
            <a:ext cx="3078163" cy="284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7" name="TextBox 32"/>
          <p:cNvSpPr txBox="1">
            <a:spLocks noChangeArrowheads="1"/>
          </p:cNvSpPr>
          <p:nvPr/>
        </p:nvSpPr>
        <p:spPr bwMode="auto">
          <a:xfrm>
            <a:off x="35679063" y="13667959"/>
            <a:ext cx="134000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</p:txBody>
      </p:sp>
      <p:sp>
        <p:nvSpPr>
          <p:cNvPr id="2079" name="TextBox 34"/>
          <p:cNvSpPr txBox="1">
            <a:spLocks noChangeArrowheads="1"/>
          </p:cNvSpPr>
          <p:nvPr/>
        </p:nvSpPr>
        <p:spPr bwMode="auto">
          <a:xfrm>
            <a:off x="35469513" y="19953423"/>
            <a:ext cx="139033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Conclusion / Future Directions</a:t>
            </a:r>
          </a:p>
        </p:txBody>
      </p:sp>
      <p:sp>
        <p:nvSpPr>
          <p:cNvPr id="2080" name="TextBox 35"/>
          <p:cNvSpPr txBox="1">
            <a:spLocks noChangeArrowheads="1"/>
          </p:cNvSpPr>
          <p:nvPr/>
        </p:nvSpPr>
        <p:spPr bwMode="auto">
          <a:xfrm>
            <a:off x="35679063" y="21347700"/>
            <a:ext cx="135445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</p:txBody>
      </p:sp>
      <p:sp>
        <p:nvSpPr>
          <p:cNvPr id="2081" name="TextBox 36"/>
          <p:cNvSpPr txBox="1">
            <a:spLocks noChangeArrowheads="1"/>
          </p:cNvSpPr>
          <p:nvPr/>
        </p:nvSpPr>
        <p:spPr bwMode="auto">
          <a:xfrm>
            <a:off x="35418713" y="27875703"/>
            <a:ext cx="139033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References</a:t>
            </a:r>
          </a:p>
        </p:txBody>
      </p:sp>
      <p:sp>
        <p:nvSpPr>
          <p:cNvPr id="2082" name="TextBox 37"/>
          <p:cNvSpPr txBox="1">
            <a:spLocks noChangeArrowheads="1"/>
          </p:cNvSpPr>
          <p:nvPr/>
        </p:nvSpPr>
        <p:spPr bwMode="auto">
          <a:xfrm>
            <a:off x="35963225" y="29028228"/>
            <a:ext cx="132302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</p:txBody>
      </p:sp>
      <p:pic>
        <p:nvPicPr>
          <p:cNvPr id="45" name="Official_VA_Seal_hres.png" descr="VA logo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191197" y="34196834"/>
            <a:ext cx="2131656" cy="2057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 descr="UNMC logo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9889" y="34339965"/>
            <a:ext cx="3944938" cy="1600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006585"/>
      </a:dk2>
      <a:lt2>
        <a:srgbClr val="D9DBDB"/>
      </a:lt2>
      <a:accent1>
        <a:srgbClr val="D9DBDB"/>
      </a:accent1>
      <a:accent2>
        <a:srgbClr val="C3092C"/>
      </a:accent2>
      <a:accent3>
        <a:srgbClr val="C7C71F"/>
      </a:accent3>
      <a:accent4>
        <a:srgbClr val="D76E22"/>
      </a:accent4>
      <a:accent5>
        <a:srgbClr val="006585"/>
      </a:accent5>
      <a:accent6>
        <a:srgbClr val="525353"/>
      </a:accent6>
      <a:hlink>
        <a:srgbClr val="006585"/>
      </a:hlink>
      <a:folHlink>
        <a:srgbClr val="D76E2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1659</TotalTime>
  <Words>97</Words>
  <Application>Microsoft Macintosh PowerPoint</Application>
  <PresentationFormat>Custom</PresentationFormat>
  <Paragraphs>20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Bold</vt:lpstr>
      <vt:lpstr>Calibri</vt:lpstr>
      <vt:lpstr>Office Theme</vt:lpstr>
      <vt:lpstr>PowerPoint Presentation</vt:lpstr>
    </vt:vector>
  </TitlesOfParts>
  <Company>Metro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Tom Waples</dc:creator>
  <cp:lastModifiedBy>Waples, Tom A</cp:lastModifiedBy>
  <cp:revision>26</cp:revision>
  <cp:lastPrinted>2014-12-12T20:59:16Z</cp:lastPrinted>
  <dcterms:created xsi:type="dcterms:W3CDTF">2010-12-02T21:49:18Z</dcterms:created>
  <dcterms:modified xsi:type="dcterms:W3CDTF">2025-08-15T20:44:57Z</dcterms:modified>
</cp:coreProperties>
</file>