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7432000" cy="3657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172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DCDDDF"/>
    <a:srgbClr val="910A29"/>
    <a:srgbClr val="850C2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3"/>
    <p:restoredTop sz="94663"/>
  </p:normalViewPr>
  <p:slideViewPr>
    <p:cSldViewPr snapToGrid="0">
      <p:cViewPr>
        <p:scale>
          <a:sx n="30" d="100"/>
          <a:sy n="30" d="100"/>
        </p:scale>
        <p:origin x="2688" y="304"/>
      </p:cViewPr>
      <p:guideLst>
        <p:guide orient="horz"/>
        <p:guide pos="172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0A318-4EFB-491C-3151-75DD41DC0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0" y="5985936"/>
            <a:ext cx="20574000" cy="12733867"/>
          </a:xfrm>
        </p:spPr>
        <p:txBody>
          <a:bodyPr anchor="b"/>
          <a:lstStyle>
            <a:lvl1pPr algn="ctr">
              <a:defRPr sz="13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EF1A5E-CCE4-C5B2-7974-3B6DEDF60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5400"/>
            </a:lvl1pPr>
            <a:lvl2pPr marL="1028700" indent="0" algn="ctr">
              <a:buNone/>
              <a:defRPr sz="4500"/>
            </a:lvl2pPr>
            <a:lvl3pPr marL="2057400" indent="0" algn="ctr">
              <a:buNone/>
              <a:defRPr sz="4050"/>
            </a:lvl3pPr>
            <a:lvl4pPr marL="3086100" indent="0" algn="ctr">
              <a:buNone/>
              <a:defRPr sz="3600"/>
            </a:lvl4pPr>
            <a:lvl5pPr marL="4114800" indent="0" algn="ctr">
              <a:buNone/>
              <a:defRPr sz="3600"/>
            </a:lvl5pPr>
            <a:lvl6pPr marL="5143500" indent="0" algn="ctr">
              <a:buNone/>
              <a:defRPr sz="3600"/>
            </a:lvl6pPr>
            <a:lvl7pPr marL="6172200" indent="0" algn="ctr">
              <a:buNone/>
              <a:defRPr sz="3600"/>
            </a:lvl7pPr>
            <a:lvl8pPr marL="7200900" indent="0" algn="ctr">
              <a:buNone/>
              <a:defRPr sz="3600"/>
            </a:lvl8pPr>
            <a:lvl9pPr marL="8229600" indent="0" algn="ctr">
              <a:buNone/>
              <a:defRPr sz="3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03B0A-3E1D-A76C-34E6-0A562339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726-35A7-CF48-86BB-C9E715E99914}" type="datetimeFigureOut">
              <a:rPr lang="en-US" smtClean="0"/>
              <a:pPr/>
              <a:t>8/15/25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AD842-BF5E-13DB-DB85-0D662B00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612D7-EBEA-2123-6D57-93F835E73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AA07-CA50-F745-913F-503EFBAF2F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8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F4484-2081-8639-D5FF-5FCBA4D0C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9DF55-FF10-6CE2-B8AF-DA71243F3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5679C-68A5-032F-0C52-61AA86D21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CBF4-9472-344B-8692-5CC9E4D60E89}" type="datetimeFigureOut">
              <a:rPr lang="en-US" smtClean="0"/>
              <a:pPr/>
              <a:t>8/15/25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7EB54-1EB2-A95A-EA36-2A2DE841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C13F6-4F35-9F67-AF58-4CEC5E6C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38AF6-9989-6C42-B868-882381A501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0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0E1942-5069-0529-768E-5B3A2F133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950" y="1947336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42C1E-9FD4-6C9D-619E-B704D287B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A4FE5-9864-4435-961E-46F21ED30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85950" y="33900536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5F7263-FDC6-8D47-A2FB-2C1EF97AABDB}" type="datetimeFigureOut">
              <a:rPr lang="en-US" smtClean="0"/>
              <a:pPr/>
              <a:t>8/15/25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2B0D3-F1D4-54B0-7C53-A5EFFEBF5E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86850" y="33900536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280C5-8DB7-A772-5C16-7A0AFE77DA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373850" y="33900536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254DA6-7846-504C-BEA9-32E858E39F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2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2057400" rtl="0" eaLnBrk="1" latinLnBrk="0" hangingPunct="1">
        <a:lnSpc>
          <a:spcPct val="90000"/>
        </a:lnSpc>
        <a:spcBef>
          <a:spcPct val="0"/>
        </a:spcBef>
        <a:buNone/>
        <a:defRPr sz="99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514350" indent="-514350" algn="l" defTabSz="2057400" rtl="0" eaLnBrk="1" latinLnBrk="0" hangingPunct="1">
        <a:lnSpc>
          <a:spcPct val="90000"/>
        </a:lnSpc>
        <a:spcBef>
          <a:spcPts val="22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5430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5717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6004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6291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56578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75202"/>
            <a:ext cx="27432000" cy="31251575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" name="Picture 1" descr="UNMC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42" y="579066"/>
            <a:ext cx="5568084" cy="1828800"/>
          </a:xfrm>
          <a:prstGeom prst="rect">
            <a:avLst/>
          </a:prstGeom>
        </p:spPr>
      </p:pic>
      <p:sp>
        <p:nvSpPr>
          <p:cNvPr id="2055" name="TextBox 4"/>
          <p:cNvSpPr txBox="1">
            <a:spLocks noChangeArrowheads="1"/>
          </p:cNvSpPr>
          <p:nvPr/>
        </p:nvSpPr>
        <p:spPr bwMode="auto">
          <a:xfrm>
            <a:off x="7351890" y="579066"/>
            <a:ext cx="193578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  <a:t>This will be the title for the scientific poster. </a:t>
            </a:r>
            <a:br>
              <a:rPr lang="en-US" sz="6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</a:br>
            <a:r>
              <a:rPr lang="en-US" sz="6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  <a:t>It should be the first thing that draws your attention.</a:t>
            </a:r>
          </a:p>
        </p:txBody>
      </p:sp>
      <p:sp>
        <p:nvSpPr>
          <p:cNvPr id="2056" name="TextBox 5"/>
          <p:cNvSpPr txBox="1">
            <a:spLocks noChangeArrowheads="1"/>
          </p:cNvSpPr>
          <p:nvPr/>
        </p:nvSpPr>
        <p:spPr bwMode="auto">
          <a:xfrm>
            <a:off x="7363364" y="2876760"/>
            <a:ext cx="19354261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4400" dirty="0">
                <a:cs typeface="Arial" charset="0"/>
              </a:rPr>
              <a:t>College or Department Name, </a:t>
            </a:r>
            <a:br>
              <a:rPr lang="en-US" sz="4400" dirty="0">
                <a:cs typeface="Arial" charset="0"/>
              </a:rPr>
            </a:br>
            <a:r>
              <a:rPr lang="en-US" sz="4400" dirty="0">
                <a:cs typeface="Arial" charset="0"/>
              </a:rPr>
              <a:t>University of Nebraska Medical Center, Omaha, NE 68198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761" y="5854890"/>
            <a:ext cx="12344400" cy="10807510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8" y="17311950"/>
            <a:ext cx="12339677" cy="12311063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Rectangl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8" y="30272563"/>
            <a:ext cx="12344400" cy="5462325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74" name="TextBox 42"/>
          <p:cNvSpPr txBox="1">
            <a:spLocks noChangeArrowheads="1"/>
          </p:cNvSpPr>
          <p:nvPr/>
        </p:nvSpPr>
        <p:spPr bwMode="auto">
          <a:xfrm>
            <a:off x="1662075" y="6180327"/>
            <a:ext cx="10702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Abstract</a:t>
            </a:r>
          </a:p>
        </p:txBody>
      </p:sp>
      <p:sp>
        <p:nvSpPr>
          <p:cNvPr id="2061" name="TextBox 18"/>
          <p:cNvSpPr txBox="1">
            <a:spLocks noChangeArrowheads="1"/>
          </p:cNvSpPr>
          <p:nvPr/>
        </p:nvSpPr>
        <p:spPr bwMode="auto">
          <a:xfrm>
            <a:off x="1627151" y="7329547"/>
            <a:ext cx="10737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2062" name="TextBox 19"/>
          <p:cNvSpPr txBox="1">
            <a:spLocks noChangeArrowheads="1"/>
          </p:cNvSpPr>
          <p:nvPr/>
        </p:nvSpPr>
        <p:spPr bwMode="auto">
          <a:xfrm>
            <a:off x="1720812" y="17757232"/>
            <a:ext cx="10735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Section Title</a:t>
            </a:r>
          </a:p>
        </p:txBody>
      </p:sp>
      <p:sp>
        <p:nvSpPr>
          <p:cNvPr id="2063" name="TextBox 21"/>
          <p:cNvSpPr txBox="1">
            <a:spLocks noChangeArrowheads="1"/>
          </p:cNvSpPr>
          <p:nvPr/>
        </p:nvSpPr>
        <p:spPr bwMode="auto">
          <a:xfrm>
            <a:off x="1629944" y="18772895"/>
            <a:ext cx="10735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2069" name="TextBox 34"/>
          <p:cNvSpPr txBox="1">
            <a:spLocks noChangeArrowheads="1"/>
          </p:cNvSpPr>
          <p:nvPr/>
        </p:nvSpPr>
        <p:spPr bwMode="auto">
          <a:xfrm>
            <a:off x="1720811" y="30725862"/>
            <a:ext cx="10735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Section Title</a:t>
            </a:r>
          </a:p>
        </p:txBody>
      </p:sp>
      <p:sp>
        <p:nvSpPr>
          <p:cNvPr id="2070" name="TextBox 35"/>
          <p:cNvSpPr txBox="1">
            <a:spLocks noChangeArrowheads="1"/>
          </p:cNvSpPr>
          <p:nvPr/>
        </p:nvSpPr>
        <p:spPr bwMode="auto">
          <a:xfrm>
            <a:off x="1720812" y="31802485"/>
            <a:ext cx="10735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37438" y="579066"/>
            <a:ext cx="0" cy="4421352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1637" y="5851715"/>
            <a:ext cx="12344400" cy="10807510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" name="Rectangle 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1637" y="27717382"/>
            <a:ext cx="12339677" cy="6466441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Rectangle 5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5249" y="17308775"/>
            <a:ext cx="12339677" cy="9818066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TextBox 42"/>
          <p:cNvSpPr txBox="1">
            <a:spLocks noChangeArrowheads="1"/>
          </p:cNvSpPr>
          <p:nvPr/>
        </p:nvSpPr>
        <p:spPr bwMode="auto">
          <a:xfrm>
            <a:off x="14920951" y="6177152"/>
            <a:ext cx="10702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Section Title</a:t>
            </a:r>
          </a:p>
        </p:txBody>
      </p:sp>
      <p:pic>
        <p:nvPicPr>
          <p:cNvPr id="56" name="Picture 50" descr="line graph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" t="34410" r="52926" b="33572"/>
          <a:stretch>
            <a:fillRect/>
          </a:stretch>
        </p:blipFill>
        <p:spPr bwMode="auto">
          <a:xfrm>
            <a:off x="14666259" y="7380573"/>
            <a:ext cx="5558549" cy="387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1" descr="pie char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0" t="66863" r="33595" b="1125"/>
          <a:stretch>
            <a:fillRect/>
          </a:stretch>
        </p:blipFill>
        <p:spPr bwMode="auto">
          <a:xfrm>
            <a:off x="21419904" y="7276549"/>
            <a:ext cx="3801036" cy="387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18"/>
          <p:cNvSpPr txBox="1">
            <a:spLocks noChangeArrowheads="1"/>
          </p:cNvSpPr>
          <p:nvPr/>
        </p:nvSpPr>
        <p:spPr bwMode="auto">
          <a:xfrm>
            <a:off x="14886027" y="11764884"/>
            <a:ext cx="10737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61" name="TextBox 19"/>
          <p:cNvSpPr txBox="1">
            <a:spLocks noChangeArrowheads="1"/>
          </p:cNvSpPr>
          <p:nvPr/>
        </p:nvSpPr>
        <p:spPr bwMode="auto">
          <a:xfrm>
            <a:off x="14976513" y="17712757"/>
            <a:ext cx="10735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Section Title</a:t>
            </a:r>
          </a:p>
        </p:txBody>
      </p:sp>
      <p:sp>
        <p:nvSpPr>
          <p:cNvPr id="62" name="TextBox 21"/>
          <p:cNvSpPr txBox="1">
            <a:spLocks noChangeArrowheads="1"/>
          </p:cNvSpPr>
          <p:nvPr/>
        </p:nvSpPr>
        <p:spPr bwMode="auto">
          <a:xfrm>
            <a:off x="14886027" y="18794044"/>
            <a:ext cx="10735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  <a:endParaRPr lang="en-US" sz="2800" dirty="0">
              <a:cs typeface="Arial" charset="0"/>
            </a:endParaRPr>
          </a:p>
        </p:txBody>
      </p:sp>
      <p:sp>
        <p:nvSpPr>
          <p:cNvPr id="47" name="TextBox 19"/>
          <p:cNvSpPr txBox="1">
            <a:spLocks noChangeArrowheads="1"/>
          </p:cNvSpPr>
          <p:nvPr/>
        </p:nvSpPr>
        <p:spPr bwMode="auto">
          <a:xfrm>
            <a:off x="14982901" y="28144608"/>
            <a:ext cx="10735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chemeClr val="accent1"/>
                </a:solidFill>
                <a:cs typeface="Arial" charset="0"/>
              </a:rPr>
              <a:t>References</a:t>
            </a:r>
          </a:p>
        </p:txBody>
      </p:sp>
      <p:sp>
        <p:nvSpPr>
          <p:cNvPr id="50" name="TextBox 21"/>
          <p:cNvSpPr txBox="1">
            <a:spLocks noChangeArrowheads="1"/>
          </p:cNvSpPr>
          <p:nvPr/>
        </p:nvSpPr>
        <p:spPr bwMode="auto">
          <a:xfrm>
            <a:off x="14892415" y="29164935"/>
            <a:ext cx="10735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pic>
        <p:nvPicPr>
          <p:cNvPr id="3" name="Picture 2" descr="UNM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5237" y="34774364"/>
            <a:ext cx="2980800" cy="12618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4894</TotalTime>
  <Words>86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35</cp:revision>
  <dcterms:created xsi:type="dcterms:W3CDTF">2010-12-02T21:51:59Z</dcterms:created>
  <dcterms:modified xsi:type="dcterms:W3CDTF">2025-08-18T18:59:12Z</dcterms:modified>
</cp:coreProperties>
</file>