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43891200" cy="21945600"/>
  <p:notesSz cx="43073638" cy="86964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61" autoAdjust="0"/>
    <p:restoredTop sz="94660"/>
  </p:normalViewPr>
  <p:slideViewPr>
    <p:cSldViewPr snapToGrid="0">
      <p:cViewPr>
        <p:scale>
          <a:sx n="42" d="100"/>
          <a:sy n="42" d="100"/>
        </p:scale>
        <p:origin x="568" y="1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DB28F-7898-80BD-1A87-CEE28B913E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3591562"/>
            <a:ext cx="32918400" cy="7640320"/>
          </a:xfrm>
        </p:spPr>
        <p:txBody>
          <a:bodyPr anchor="b"/>
          <a:lstStyle>
            <a:lvl1pPr algn="ctr">
              <a:defRPr sz="19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CC982B-7B8F-A3A6-2369-93E0E83B02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86400" y="11526522"/>
            <a:ext cx="32918400" cy="5298438"/>
          </a:xfrm>
        </p:spPr>
        <p:txBody>
          <a:bodyPr/>
          <a:lstStyle>
            <a:lvl1pPr marL="0" indent="0" algn="ctr">
              <a:buNone/>
              <a:defRPr sz="7680"/>
            </a:lvl1pPr>
            <a:lvl2pPr marL="1463040" indent="0" algn="ctr">
              <a:buNone/>
              <a:defRPr sz="6400"/>
            </a:lvl2pPr>
            <a:lvl3pPr marL="2926080" indent="0" algn="ctr">
              <a:buNone/>
              <a:defRPr sz="5760"/>
            </a:lvl3pPr>
            <a:lvl4pPr marL="4389120" indent="0" algn="ctr">
              <a:buNone/>
              <a:defRPr sz="5120"/>
            </a:lvl4pPr>
            <a:lvl5pPr marL="5852160" indent="0" algn="ctr">
              <a:buNone/>
              <a:defRPr sz="5120"/>
            </a:lvl5pPr>
            <a:lvl6pPr marL="7315200" indent="0" algn="ctr">
              <a:buNone/>
              <a:defRPr sz="5120"/>
            </a:lvl6pPr>
            <a:lvl7pPr marL="8778240" indent="0" algn="ctr">
              <a:buNone/>
              <a:defRPr sz="5120"/>
            </a:lvl7pPr>
            <a:lvl8pPr marL="10241280" indent="0" algn="ctr">
              <a:buNone/>
              <a:defRPr sz="5120"/>
            </a:lvl8pPr>
            <a:lvl9pPr marL="11704320" indent="0" algn="ctr">
              <a:buNone/>
              <a:defRPr sz="51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52F827-E11C-8D44-2210-B783454B5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D5E458-8583-62D6-F6B0-91C8D33EC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2894F1-AB2E-61F5-5E3D-514400759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169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853B3-8058-CB6A-04DD-C867F645E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730BF-652C-0082-F9E6-B4DE795827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C2AD7E-EFF4-0F3E-6B1A-EA05C470D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8E2D8-410F-CAD3-1454-DB53935E6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04D940-EDC1-2CD4-5D30-9A402F5F4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261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868B6C-B99E-62E6-8908-9623EAC0D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520" y="1168401"/>
            <a:ext cx="37856160" cy="4241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00700E-F804-0662-1AA2-B99732D73E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17520" y="5842000"/>
            <a:ext cx="37856160" cy="139242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9AC0F8-4F7B-5F82-E173-EB75EE2A57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17520" y="20340322"/>
            <a:ext cx="987552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8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CB373E-0A58-4022-9632-5372D14382D4}" type="datetimeFigureOut">
              <a:rPr lang="en-US" smtClean="0"/>
              <a:t>8/18/25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D356B8-8DC8-438D-90D4-544F819610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538960" y="20340322"/>
            <a:ext cx="1481328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8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7402A1-978C-3A1F-1C5D-6F52A1BE8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0998160" y="20340322"/>
            <a:ext cx="9875520" cy="116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84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108F72-B106-494B-A3AB-B9FC6EAA5E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142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xStyles>
    <p:titleStyle>
      <a:lvl1pPr algn="l" defTabSz="2926080" rtl="0" eaLnBrk="1" latinLnBrk="0" hangingPunct="1">
        <a:lnSpc>
          <a:spcPct val="90000"/>
        </a:lnSpc>
        <a:spcBef>
          <a:spcPct val="0"/>
        </a:spcBef>
        <a:buNone/>
        <a:defRPr sz="14080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731520" indent="-731520" algn="l" defTabSz="2926080" rtl="0" eaLnBrk="1" latinLnBrk="0" hangingPunct="1">
        <a:lnSpc>
          <a:spcPct val="90000"/>
        </a:lnSpc>
        <a:spcBef>
          <a:spcPts val="3200"/>
        </a:spcBef>
        <a:buFont typeface="Arial" panose="020B0604020202020204" pitchFamily="34" charset="0"/>
        <a:buChar char="•"/>
        <a:defRPr sz="896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1945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768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36576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51206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658368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804672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950976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80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2435840" indent="-731520" algn="l" defTabSz="2926080" rtl="0" eaLnBrk="1" latinLnBrk="0" hangingPunct="1">
        <a:lnSpc>
          <a:spcPct val="90000"/>
        </a:lnSpc>
        <a:spcBef>
          <a:spcPts val="16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1pPr>
      <a:lvl2pPr marL="14630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9260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3pPr>
      <a:lvl4pPr marL="43891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4pPr>
      <a:lvl5pPr marL="585216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5pPr>
      <a:lvl6pPr marL="731520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6pPr>
      <a:lvl7pPr marL="877824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7pPr>
      <a:lvl8pPr marL="1024128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8pPr>
      <a:lvl9pPr marL="11704320" algn="l" defTabSz="2926080" rtl="0" eaLnBrk="1" latinLnBrk="0" hangingPunct="1">
        <a:defRPr sz="5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853354"/>
            <a:ext cx="43891200" cy="17085950"/>
          </a:xfrm>
          <a:prstGeom prst="rect">
            <a:avLst/>
          </a:prstGeom>
          <a:solidFill>
            <a:srgbClr val="DCDDDF"/>
          </a:solidFill>
          <a:ln w="0">
            <a:solidFill>
              <a:srgbClr val="D4D6D6">
                <a:alpha val="0"/>
              </a:srgbClr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2508062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" name="Rectangle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8162" y="5444893"/>
            <a:ext cx="10302716" cy="7031934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>
              <a:solidFill>
                <a:schemeClr val="lt1"/>
              </a:solidFill>
            </a:endParaRPr>
          </a:p>
        </p:txBody>
      </p:sp>
      <p:cxnSp>
        <p:nvCxnSpPr>
          <p:cNvPr id="9" name="Straight Connector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93282" y="538798"/>
            <a:ext cx="0" cy="3657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45380" y="5444891"/>
            <a:ext cx="8756284" cy="15814537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 dirty="0">
              <a:solidFill>
                <a:schemeClr val="lt1"/>
              </a:solidFill>
            </a:endParaRPr>
          </a:p>
        </p:txBody>
      </p:sp>
      <p:sp>
        <p:nvSpPr>
          <p:cNvPr id="14" name="Rectangl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01885" y="5444894"/>
            <a:ext cx="10515600" cy="6510715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>
              <a:solidFill>
                <a:schemeClr val="lt1"/>
              </a:solidFill>
            </a:endParaRPr>
          </a:p>
        </p:txBody>
      </p:sp>
      <p:sp>
        <p:nvSpPr>
          <p:cNvPr id="45" name="Rectangle 4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82116" y="5456617"/>
            <a:ext cx="10302717" cy="7031934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>
              <a:solidFill>
                <a:schemeClr val="lt1"/>
              </a:solidFill>
            </a:endParaRPr>
          </a:p>
        </p:txBody>
      </p:sp>
      <p:sp>
        <p:nvSpPr>
          <p:cNvPr id="28" name="Rectangle 2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8162" y="13083074"/>
            <a:ext cx="21176671" cy="8204584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 dirty="0">
              <a:solidFill>
                <a:schemeClr val="lt1"/>
              </a:solidFill>
            </a:endParaRPr>
          </a:p>
        </p:txBody>
      </p:sp>
      <p:sp>
        <p:nvSpPr>
          <p:cNvPr id="38" name="Rectangle 3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2162" y="12441942"/>
            <a:ext cx="10515600" cy="4018505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 dirty="0">
              <a:solidFill>
                <a:schemeClr val="lt1"/>
              </a:solidFill>
            </a:endParaRPr>
          </a:p>
        </p:txBody>
      </p:sp>
      <p:sp>
        <p:nvSpPr>
          <p:cNvPr id="41" name="Rectangle 4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56029" y="16960259"/>
            <a:ext cx="10515600" cy="2870704"/>
          </a:xfrm>
          <a:prstGeom prst="rect">
            <a:avLst/>
          </a:prstGeom>
          <a:solidFill>
            <a:schemeClr val="bg1"/>
          </a:solidFill>
          <a:ln w="25400">
            <a:solidFill>
              <a:srgbClr val="AD122A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343999">
              <a:defRPr/>
            </a:pPr>
            <a:endParaRPr lang="en-US" sz="6912" dirty="0">
              <a:solidFill>
                <a:schemeClr val="lt1"/>
              </a:solidFill>
            </a:endParaRPr>
          </a:p>
        </p:txBody>
      </p:sp>
      <p:pic>
        <p:nvPicPr>
          <p:cNvPr id="10" name="Picture 9" descr="UNMC 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553" y="670686"/>
            <a:ext cx="6264093" cy="2057400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894850" y="538798"/>
            <a:ext cx="29369274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7200" b="1" dirty="0">
                <a:solidFill>
                  <a:srgbClr val="AD122A"/>
                </a:solidFill>
                <a:latin typeface="Arial Bold" charset="0"/>
                <a:cs typeface="Arial Bold" charset="0"/>
              </a:rPr>
              <a:t>This will be the title for the scientific poster. It should be the first thing that draws your attention.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8894850" y="2940401"/>
            <a:ext cx="2839924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4200" dirty="0">
                <a:cs typeface="Arial" charset="0"/>
              </a:rPr>
              <a:t>Author 1, Author 2, Author 3, and any additional Authors,</a:t>
            </a:r>
          </a:p>
          <a:p>
            <a:r>
              <a:rPr lang="en-US" sz="4200" dirty="0">
                <a:cs typeface="Arial" charset="0"/>
              </a:rPr>
              <a:t>College or Department Name, University of Nebraska Medical Center, Omaha, NE 68198</a:t>
            </a:r>
          </a:p>
        </p:txBody>
      </p:sp>
      <p:sp>
        <p:nvSpPr>
          <p:cNvPr id="8" name="TextBox 42"/>
          <p:cNvSpPr txBox="1">
            <a:spLocks noChangeArrowheads="1"/>
          </p:cNvSpPr>
          <p:nvPr/>
        </p:nvSpPr>
        <p:spPr bwMode="auto">
          <a:xfrm>
            <a:off x="1108163" y="5731659"/>
            <a:ext cx="103134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800" b="1" dirty="0">
                <a:solidFill>
                  <a:srgbClr val="AD122A"/>
                </a:solidFill>
                <a:cs typeface="Arial" charset="0"/>
              </a:rPr>
              <a:t>Abstract</a:t>
            </a:r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1544499" y="6574380"/>
            <a:ext cx="914399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Text goes here.</a:t>
            </a:r>
          </a:p>
        </p:txBody>
      </p:sp>
      <p:sp>
        <p:nvSpPr>
          <p:cNvPr id="46" name="TextBox 42"/>
          <p:cNvSpPr txBox="1">
            <a:spLocks noChangeArrowheads="1"/>
          </p:cNvSpPr>
          <p:nvPr/>
        </p:nvSpPr>
        <p:spPr bwMode="auto">
          <a:xfrm>
            <a:off x="11982116" y="5743383"/>
            <a:ext cx="1030271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800" b="1" dirty="0">
                <a:solidFill>
                  <a:srgbClr val="AD122A"/>
                </a:solidFill>
                <a:cs typeface="Arial" charset="0"/>
              </a:rPr>
              <a:t>Methods</a:t>
            </a:r>
          </a:p>
        </p:txBody>
      </p:sp>
      <p:sp>
        <p:nvSpPr>
          <p:cNvPr id="47" name="TextBox 18"/>
          <p:cNvSpPr txBox="1">
            <a:spLocks noChangeArrowheads="1"/>
          </p:cNvSpPr>
          <p:nvPr/>
        </p:nvSpPr>
        <p:spPr bwMode="auto">
          <a:xfrm>
            <a:off x="12417873" y="6586103"/>
            <a:ext cx="938889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Text goes here.</a:t>
            </a:r>
          </a:p>
        </p:txBody>
      </p:sp>
      <p:sp>
        <p:nvSpPr>
          <p:cNvPr id="29" name="TextBox 22"/>
          <p:cNvSpPr txBox="1">
            <a:spLocks noChangeArrowheads="1"/>
          </p:cNvSpPr>
          <p:nvPr/>
        </p:nvSpPr>
        <p:spPr bwMode="auto">
          <a:xfrm>
            <a:off x="1108163" y="13369841"/>
            <a:ext cx="211775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800" b="1" dirty="0">
                <a:solidFill>
                  <a:srgbClr val="AD122A"/>
                </a:solidFill>
                <a:cs typeface="Arial" charset="0"/>
              </a:rPr>
              <a:t>Introduction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544500" y="14323233"/>
            <a:ext cx="986637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Text goes here.</a:t>
            </a:r>
          </a:p>
        </p:txBody>
      </p:sp>
      <p:sp>
        <p:nvSpPr>
          <p:cNvPr id="16" name="TextBox 22"/>
          <p:cNvSpPr txBox="1">
            <a:spLocks noChangeArrowheads="1"/>
          </p:cNvSpPr>
          <p:nvPr/>
        </p:nvSpPr>
        <p:spPr bwMode="auto">
          <a:xfrm>
            <a:off x="23302682" y="5731659"/>
            <a:ext cx="7680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800" b="1" dirty="0">
                <a:solidFill>
                  <a:srgbClr val="AD122A"/>
                </a:solidFill>
                <a:cs typeface="Arial" charset="0"/>
              </a:rPr>
              <a:t>Section Title</a:t>
            </a:r>
          </a:p>
        </p:txBody>
      </p:sp>
      <p:pic>
        <p:nvPicPr>
          <p:cNvPr id="23" name="Picture 39" descr="bacteria dot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9487" y="6781688"/>
            <a:ext cx="7403874" cy="374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40"/>
          <p:cNvSpPr txBox="1">
            <a:spLocks noChangeArrowheads="1"/>
          </p:cNvSpPr>
          <p:nvPr/>
        </p:nvSpPr>
        <p:spPr bwMode="auto">
          <a:xfrm>
            <a:off x="23579487" y="10923952"/>
            <a:ext cx="740387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Text goes here.</a:t>
            </a:r>
          </a:p>
        </p:txBody>
      </p:sp>
      <p:sp>
        <p:nvSpPr>
          <p:cNvPr id="25" name="TextBox 22"/>
          <p:cNvSpPr txBox="1">
            <a:spLocks noChangeArrowheads="1"/>
          </p:cNvSpPr>
          <p:nvPr/>
        </p:nvSpPr>
        <p:spPr bwMode="auto">
          <a:xfrm>
            <a:off x="32222163" y="5727426"/>
            <a:ext cx="10515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800" b="1" dirty="0">
                <a:solidFill>
                  <a:srgbClr val="AD122A"/>
                </a:solidFill>
                <a:cs typeface="Arial" charset="0"/>
              </a:rPr>
              <a:t>Section Title</a:t>
            </a:r>
          </a:p>
        </p:txBody>
      </p:sp>
      <p:pic>
        <p:nvPicPr>
          <p:cNvPr id="19" name="Picture 30" descr="bar graph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40" b="64754"/>
          <a:stretch>
            <a:fillRect/>
          </a:stretch>
        </p:blipFill>
        <p:spPr bwMode="auto">
          <a:xfrm>
            <a:off x="32503235" y="6468074"/>
            <a:ext cx="4572000" cy="323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1" descr="pie char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35" t="67430" r="31715"/>
          <a:stretch>
            <a:fillRect/>
          </a:stretch>
        </p:blipFill>
        <p:spPr bwMode="auto">
          <a:xfrm>
            <a:off x="37586698" y="6563833"/>
            <a:ext cx="3657600" cy="3380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32"/>
          <p:cNvSpPr txBox="1">
            <a:spLocks noChangeArrowheads="1"/>
          </p:cNvSpPr>
          <p:nvPr/>
        </p:nvSpPr>
        <p:spPr bwMode="auto">
          <a:xfrm>
            <a:off x="32725856" y="10193882"/>
            <a:ext cx="9601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Text goes here.</a:t>
            </a:r>
          </a:p>
        </p:txBody>
      </p:sp>
      <p:sp>
        <p:nvSpPr>
          <p:cNvPr id="39" name="TextBox 22"/>
          <p:cNvSpPr txBox="1">
            <a:spLocks noChangeArrowheads="1"/>
          </p:cNvSpPr>
          <p:nvPr/>
        </p:nvSpPr>
        <p:spPr bwMode="auto">
          <a:xfrm>
            <a:off x="32222164" y="12728708"/>
            <a:ext cx="10515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800" b="1" dirty="0">
                <a:solidFill>
                  <a:srgbClr val="AD122A"/>
                </a:solidFill>
                <a:cs typeface="Arial" charset="0"/>
              </a:rPr>
              <a:t>Conclusions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32658501" y="13569561"/>
            <a:ext cx="9601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000" dirty="0">
                <a:cs typeface="Arial" charset="0"/>
              </a:rPr>
              <a:t>Text goes here.</a:t>
            </a:r>
          </a:p>
        </p:txBody>
      </p:sp>
      <p:sp>
        <p:nvSpPr>
          <p:cNvPr id="42" name="TextBox 22"/>
          <p:cNvSpPr txBox="1">
            <a:spLocks noChangeArrowheads="1"/>
          </p:cNvSpPr>
          <p:nvPr/>
        </p:nvSpPr>
        <p:spPr bwMode="auto">
          <a:xfrm>
            <a:off x="32256030" y="17234181"/>
            <a:ext cx="105156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800" b="1" dirty="0">
                <a:solidFill>
                  <a:srgbClr val="AD122A"/>
                </a:solidFill>
                <a:cs typeface="Arial" charset="0"/>
              </a:rPr>
              <a:t>Disclosures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32692368" y="18037519"/>
            <a:ext cx="9601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dirty="0">
                <a:cs typeface="Arial" charset="0"/>
              </a:rPr>
              <a:t>Text goes here.</a:t>
            </a:r>
          </a:p>
        </p:txBody>
      </p:sp>
      <p:sp>
        <p:nvSpPr>
          <p:cNvPr id="37" name="TextBox 3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86747" y="804833"/>
            <a:ext cx="168456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2506663" fontAlgn="base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4200" b="1" dirty="0">
                <a:cs typeface="Arial" charset="0"/>
              </a:rPr>
              <a:t>#1234</a:t>
            </a:r>
          </a:p>
        </p:txBody>
      </p:sp>
      <p:pic>
        <p:nvPicPr>
          <p:cNvPr id="2" name="Picture 1" descr="UNMC logo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7762" y="20373258"/>
            <a:ext cx="2160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791451"/>
      </p:ext>
    </p:extLst>
  </p:cSld>
  <p:clrMapOvr>
    <a:masterClrMapping/>
  </p:clrMapOvr>
</p:sld>
</file>

<file path=ppt/theme/theme1.xml><?xml version="1.0" encoding="utf-8"?>
<a:theme xmlns:a="http://schemas.openxmlformats.org/drawingml/2006/main" name="UNMC-Theme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NMC-Theme1" id="{8EF01B1E-9DFC-494C-AC3E-5BE6BC8B2399}" vid="{BBF8300F-5B1F-C149-BD60-AC602127EF1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UNMC-Theme</Template>
  <TotalTime>122</TotalTime>
  <Words>89</Words>
  <Application>Microsoft Macintosh PowerPoint</Application>
  <PresentationFormat>Custom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Bold</vt:lpstr>
      <vt:lpstr>Calibri</vt:lpstr>
      <vt:lpstr>UNMC-Theme</vt:lpstr>
      <vt:lpstr>PowerPoint Presentation</vt:lpstr>
    </vt:vector>
  </TitlesOfParts>
  <Company>UNMC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Jolene K Gulizia</dc:creator>
  <cp:lastModifiedBy>Waples, Tom A</cp:lastModifiedBy>
  <cp:revision>12</cp:revision>
  <dcterms:created xsi:type="dcterms:W3CDTF">2016-03-09T21:02:02Z</dcterms:created>
  <dcterms:modified xsi:type="dcterms:W3CDTF">2025-08-18T20:29:58Z</dcterms:modified>
</cp:coreProperties>
</file>