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2" autoAdjust="0"/>
    <p:restoredTop sz="94660"/>
  </p:normalViewPr>
  <p:slideViewPr>
    <p:cSldViewPr snapToGrid="0">
      <p:cViewPr varScale="1">
        <p:scale>
          <a:sx n="42" d="100"/>
          <a:sy n="42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95936-7C19-7D63-A411-17414AB300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4800" y="3591562"/>
            <a:ext cx="24688800" cy="7640320"/>
          </a:xfrm>
        </p:spPr>
        <p:txBody>
          <a:bodyPr anchor="b"/>
          <a:lstStyle>
            <a:lvl1pPr algn="ctr">
              <a:defRPr sz="16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65CEC-63C8-990C-90D0-16B98A24A8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6480"/>
            </a:lvl1pPr>
            <a:lvl2pPr marL="1234440" indent="0" algn="ctr">
              <a:buNone/>
              <a:defRPr sz="5400"/>
            </a:lvl2pPr>
            <a:lvl3pPr marL="2468880" indent="0" algn="ctr">
              <a:buNone/>
              <a:defRPr sz="4860"/>
            </a:lvl3pPr>
            <a:lvl4pPr marL="3703320" indent="0" algn="ctr">
              <a:buNone/>
              <a:defRPr sz="4320"/>
            </a:lvl4pPr>
            <a:lvl5pPr marL="4937760" indent="0" algn="ctr">
              <a:buNone/>
              <a:defRPr sz="4320"/>
            </a:lvl5pPr>
            <a:lvl6pPr marL="6172200" indent="0" algn="ctr">
              <a:buNone/>
              <a:defRPr sz="4320"/>
            </a:lvl6pPr>
            <a:lvl7pPr marL="7406640" indent="0" algn="ctr">
              <a:buNone/>
              <a:defRPr sz="4320"/>
            </a:lvl7pPr>
            <a:lvl8pPr marL="8641080" indent="0" algn="ctr">
              <a:buNone/>
              <a:defRPr sz="4320"/>
            </a:lvl8pPr>
            <a:lvl9pPr marL="9875520" indent="0" algn="ctr">
              <a:buNone/>
              <a:defRPr sz="4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53ECA-FB88-C2CB-CC94-4D9000F67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CD8D4-6BDE-7E39-5F0B-9E99AA5E2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798B2-4CFD-5B7E-E5BD-74E746B7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12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8C4F4-F508-3439-0E29-2B0FF64C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9E2C3-C0B1-C7F5-8AE5-FC99B1BE3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1CCE3-83C0-856F-A087-7C613A624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353CA-EF12-10E0-9CD1-BAC622E64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9DB92-D0E4-9BA1-B6C3-C7906DD89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7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0418FD-5558-A581-0D47-6282C8831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140" y="1168401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A7E2F-90BF-AF78-95DA-B8C737625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141A0-6169-790A-76A1-770E09900F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63140" y="20340322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CAF91-7AE5-3779-C933-F0942D467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04220" y="20340322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0B0CA-990C-BEE1-37B4-3E46CBE63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48620" y="20340322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2468880" rtl="0" eaLnBrk="1" latinLnBrk="0" hangingPunct="1">
        <a:lnSpc>
          <a:spcPct val="90000"/>
        </a:lnSpc>
        <a:spcBef>
          <a:spcPct val="0"/>
        </a:spcBef>
        <a:buNone/>
        <a:defRPr sz="1188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17220" indent="-617220" algn="l" defTabSz="2468880" rtl="0" eaLnBrk="1" latinLnBrk="0" hangingPunct="1">
        <a:lnSpc>
          <a:spcPct val="90000"/>
        </a:lnSpc>
        <a:spcBef>
          <a:spcPts val="27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5166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08610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32054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48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555498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48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78942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4860" kern="1200">
          <a:solidFill>
            <a:schemeClr val="tx1"/>
          </a:solidFill>
          <a:latin typeface="+mn-lt"/>
          <a:ea typeface="+mn-ea"/>
          <a:cs typeface="+mn-cs"/>
        </a:defRPr>
      </a:lvl6pPr>
      <a:lvl7pPr marL="802386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4860" kern="1200">
          <a:solidFill>
            <a:schemeClr val="tx1"/>
          </a:solidFill>
          <a:latin typeface="+mn-lt"/>
          <a:ea typeface="+mn-ea"/>
          <a:cs typeface="+mn-cs"/>
        </a:defRPr>
      </a:lvl7pPr>
      <a:lvl8pPr marL="925830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4860" kern="1200">
          <a:solidFill>
            <a:schemeClr val="tx1"/>
          </a:solidFill>
          <a:latin typeface="+mn-lt"/>
          <a:ea typeface="+mn-ea"/>
          <a:cs typeface="+mn-cs"/>
        </a:defRPr>
      </a:lvl8pPr>
      <a:lvl9pPr marL="10492740" indent="-617220" algn="l" defTabSz="246888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4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4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2pPr>
      <a:lvl3pPr marL="246888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3pPr>
      <a:lvl4pPr marL="370332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5pPr>
      <a:lvl6pPr marL="617220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6pPr>
      <a:lvl7pPr marL="740664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7pPr>
      <a:lvl8pPr marL="864108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8pPr>
      <a:lvl9pPr marL="9875520" algn="l" defTabSz="2468880" rtl="0" eaLnBrk="1" latinLnBrk="0" hangingPunct="1">
        <a:defRPr sz="4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4444"/>
          <a:stretch/>
        </p:blipFill>
        <p:spPr>
          <a:xfrm>
            <a:off x="0" y="3140983"/>
            <a:ext cx="32918400" cy="18810514"/>
          </a:xfrm>
          <a:prstGeom prst="rect">
            <a:avLst/>
          </a:prstGeom>
        </p:spPr>
      </p:pic>
      <p:pic>
        <p:nvPicPr>
          <p:cNvPr id="10" name="Picture 9" descr="UNM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66" y="520698"/>
            <a:ext cx="4872073" cy="16002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247870" y="351363"/>
            <a:ext cx="2438329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000" b="1" dirty="0">
                <a:solidFill>
                  <a:srgbClr val="AD122A"/>
                </a:solidFill>
                <a:latin typeface="Arial Bold" charset="0"/>
                <a:cs typeface="Arial Bold" charset="0"/>
              </a:rPr>
              <a:t>This will be the title for the scientific poster. It should be the </a:t>
            </a:r>
            <a:br>
              <a:rPr lang="en-US" sz="6000" b="1" dirty="0">
                <a:solidFill>
                  <a:srgbClr val="AD122A"/>
                </a:solidFill>
                <a:latin typeface="Arial Bold" charset="0"/>
                <a:cs typeface="Arial Bold" charset="0"/>
              </a:rPr>
            </a:br>
            <a:r>
              <a:rPr lang="en-US" sz="6000" b="1" dirty="0">
                <a:solidFill>
                  <a:srgbClr val="AD122A"/>
                </a:solidFill>
                <a:latin typeface="Arial Bold" charset="0"/>
                <a:cs typeface="Arial Bold" charset="0"/>
              </a:rPr>
              <a:t>first thing that draws your attention.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47870" y="2416136"/>
            <a:ext cx="2425020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3000" dirty="0">
                <a:cs typeface="Arial" charset="0"/>
              </a:rPr>
              <a:t>College or Department Name, University of Nebraska Medical Center, Omaha, NE 68198</a:t>
            </a:r>
          </a:p>
        </p:txBody>
      </p:sp>
      <p:sp>
        <p:nvSpPr>
          <p:cNvPr id="7" name="Rectangl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546" y="3951803"/>
            <a:ext cx="9763388" cy="10239772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6391186" y="351363"/>
            <a:ext cx="0" cy="2971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51" y="3951803"/>
            <a:ext cx="9967091" cy="5988345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Rectangl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4033" y="3951803"/>
            <a:ext cx="10055321" cy="5428569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" name="Rectangle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545" y="14632034"/>
            <a:ext cx="9763388" cy="5563479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Rectangle 2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47" y="10399551"/>
            <a:ext cx="9967091" cy="379202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Rectangle 3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48" y="14632034"/>
            <a:ext cx="9983492" cy="5614279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8" name="Rectangle 3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65863" y="9879188"/>
            <a:ext cx="9983492" cy="4727082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1" name="Rectangle 4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65863" y="15043385"/>
            <a:ext cx="9983492" cy="5202927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TextBox 42"/>
          <p:cNvSpPr txBox="1">
            <a:spLocks noChangeArrowheads="1"/>
          </p:cNvSpPr>
          <p:nvPr/>
        </p:nvSpPr>
        <p:spPr bwMode="auto">
          <a:xfrm>
            <a:off x="794546" y="4166878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Abstract</a:t>
            </a: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1121799" y="4997336"/>
            <a:ext cx="91728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794546" y="14826789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121798" y="15669850"/>
            <a:ext cx="8833731" cy="45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11533193" y="4166878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pic>
        <p:nvPicPr>
          <p:cNvPr id="22" name="Picture 38" descr="molecul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45463" y="5160514"/>
            <a:ext cx="3445591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9" descr="bacteria dot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66626" y="5160514"/>
            <a:ext cx="45216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/>
          <p:cNvSpPr txBox="1">
            <a:spLocks noChangeArrowheads="1"/>
          </p:cNvSpPr>
          <p:nvPr/>
        </p:nvSpPr>
        <p:spPr bwMode="auto">
          <a:xfrm>
            <a:off x="16166626" y="7741376"/>
            <a:ext cx="45843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11533189" y="10614625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1708041" y="11367262"/>
            <a:ext cx="9042967" cy="47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sp>
        <p:nvSpPr>
          <p:cNvPr id="34" name="TextBox 22"/>
          <p:cNvSpPr txBox="1">
            <a:spLocks noChangeArrowheads="1"/>
          </p:cNvSpPr>
          <p:nvPr/>
        </p:nvSpPr>
        <p:spPr bwMode="auto">
          <a:xfrm>
            <a:off x="11533190" y="14847109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708042" y="15726746"/>
            <a:ext cx="90429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22317204" y="4163703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22517457" y="5090739"/>
            <a:ext cx="51255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pic>
        <p:nvPicPr>
          <p:cNvPr id="20" name="Picture 31" descr="pie char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76088" y="5134268"/>
            <a:ext cx="3855076" cy="356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22"/>
          <p:cNvSpPr txBox="1">
            <a:spLocks noChangeArrowheads="1"/>
          </p:cNvSpPr>
          <p:nvPr/>
        </p:nvSpPr>
        <p:spPr bwMode="auto">
          <a:xfrm>
            <a:off x="22317205" y="10094262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Conclusions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2492057" y="10864171"/>
            <a:ext cx="90060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sp>
        <p:nvSpPr>
          <p:cNvPr id="42" name="TextBox 22"/>
          <p:cNvSpPr txBox="1">
            <a:spLocks noChangeArrowheads="1"/>
          </p:cNvSpPr>
          <p:nvPr/>
        </p:nvSpPr>
        <p:spPr bwMode="auto">
          <a:xfrm>
            <a:off x="22342605" y="15327957"/>
            <a:ext cx="9512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>
                <a:solidFill>
                  <a:srgbClr val="AD122A"/>
                </a:solidFill>
                <a:cs typeface="Arial" charset="0"/>
              </a:rPr>
              <a:t>References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2517457" y="16067387"/>
            <a:ext cx="88693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cs typeface="Arial" charset="0"/>
              </a:rPr>
              <a:t>Text goes here.</a:t>
            </a:r>
          </a:p>
        </p:txBody>
      </p:sp>
      <p:pic>
        <p:nvPicPr>
          <p:cNvPr id="12" name="Picture 11" descr="UNMC logo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6006" y="20615803"/>
            <a:ext cx="2254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91451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44</TotalTime>
  <Words>96</Words>
  <Application>Microsoft Macintosh PowerPoint</Application>
  <PresentationFormat>Custom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UNMC-Theme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Jolene K Gulizia</dc:creator>
  <cp:lastModifiedBy>Waples, Tom A</cp:lastModifiedBy>
  <cp:revision>8</cp:revision>
  <dcterms:created xsi:type="dcterms:W3CDTF">2016-03-09T21:02:02Z</dcterms:created>
  <dcterms:modified xsi:type="dcterms:W3CDTF">2025-08-18T20:44:11Z</dcterms:modified>
</cp:coreProperties>
</file>